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5" r:id="rId2"/>
    <p:sldId id="278" r:id="rId3"/>
    <p:sldId id="375" r:id="rId4"/>
    <p:sldId id="287" r:id="rId5"/>
    <p:sldId id="456" r:id="rId6"/>
    <p:sldId id="437" r:id="rId7"/>
    <p:sldId id="439" r:id="rId8"/>
    <p:sldId id="442" r:id="rId9"/>
    <p:sldId id="448" r:id="rId10"/>
    <p:sldId id="443" r:id="rId11"/>
    <p:sldId id="445" r:id="rId12"/>
    <p:sldId id="452" r:id="rId13"/>
    <p:sldId id="444" r:id="rId14"/>
    <p:sldId id="453" r:id="rId15"/>
    <p:sldId id="454" r:id="rId16"/>
    <p:sldId id="455" r:id="rId17"/>
    <p:sldId id="457" r:id="rId18"/>
    <p:sldId id="458" r:id="rId19"/>
    <p:sldId id="446" r:id="rId20"/>
    <p:sldId id="449" r:id="rId21"/>
    <p:sldId id="447" r:id="rId22"/>
    <p:sldId id="450" r:id="rId23"/>
    <p:sldId id="451" r:id="rId24"/>
    <p:sldId id="463" r:id="rId25"/>
    <p:sldId id="460" r:id="rId26"/>
    <p:sldId id="461" r:id="rId27"/>
    <p:sldId id="462" r:id="rId28"/>
    <p:sldId id="465" r:id="rId29"/>
    <p:sldId id="464" r:id="rId30"/>
    <p:sldId id="466" r:id="rId31"/>
    <p:sldId id="43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E40905-504B-477D-B6A6-9496A61C13D0}" v="4" dt="2024-10-31T01:46:39.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29" autoAdjust="0"/>
  </p:normalViewPr>
  <p:slideViewPr>
    <p:cSldViewPr snapToGrid="0">
      <p:cViewPr>
        <p:scale>
          <a:sx n="100" d="100"/>
          <a:sy n="100" d="100"/>
        </p:scale>
        <p:origin x="2574" y="73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ran Chen" userId="8dece4c7-016e-4c9b-b85c-cfe2e3c8b48a" providerId="ADAL" clId="{7EE40905-504B-477D-B6A6-9496A61C13D0}"/>
    <pc:docChg chg="undo custSel addSld delSld modSld sldOrd">
      <pc:chgData name="Junran Chen" userId="8dece4c7-016e-4c9b-b85c-cfe2e3c8b48a" providerId="ADAL" clId="{7EE40905-504B-477D-B6A6-9496A61C13D0}" dt="2024-10-31T12:45:38.212" v="8333" actId="20577"/>
      <pc:docMkLst>
        <pc:docMk/>
      </pc:docMkLst>
      <pc:sldChg chg="modNotesTx">
        <pc:chgData name="Junran Chen" userId="8dece4c7-016e-4c9b-b85c-cfe2e3c8b48a" providerId="ADAL" clId="{7EE40905-504B-477D-B6A6-9496A61C13D0}" dt="2024-10-30T18:37:15.937" v="2228" actId="20577"/>
        <pc:sldMkLst>
          <pc:docMk/>
          <pc:sldMk cId="3783047152" sldId="275"/>
        </pc:sldMkLst>
      </pc:sldChg>
      <pc:sldChg chg="modSp mod modNotesTx">
        <pc:chgData name="Junran Chen" userId="8dece4c7-016e-4c9b-b85c-cfe2e3c8b48a" providerId="ADAL" clId="{7EE40905-504B-477D-B6A6-9496A61C13D0}" dt="2024-10-30T18:43:24.599" v="2782" actId="20577"/>
        <pc:sldMkLst>
          <pc:docMk/>
          <pc:sldMk cId="557460678" sldId="278"/>
        </pc:sldMkLst>
        <pc:spChg chg="mod">
          <ac:chgData name="Junran Chen" userId="8dece4c7-016e-4c9b-b85c-cfe2e3c8b48a" providerId="ADAL" clId="{7EE40905-504B-477D-B6A6-9496A61C13D0}" dt="2024-10-13T00:13:09.830" v="1001" actId="20577"/>
          <ac:spMkLst>
            <pc:docMk/>
            <pc:sldMk cId="557460678" sldId="278"/>
            <ac:spMk id="3" creationId="{00000000-0000-0000-0000-000000000000}"/>
          </ac:spMkLst>
        </pc:spChg>
      </pc:sldChg>
      <pc:sldChg chg="addSp delSp modSp mod modNotesTx">
        <pc:chgData name="Junran Chen" userId="8dece4c7-016e-4c9b-b85c-cfe2e3c8b48a" providerId="ADAL" clId="{7EE40905-504B-477D-B6A6-9496A61C13D0}" dt="2024-10-30T19:05:42.231" v="3865" actId="20577"/>
        <pc:sldMkLst>
          <pc:docMk/>
          <pc:sldMk cId="2734290507" sldId="287"/>
        </pc:sldMkLst>
        <pc:spChg chg="add mod">
          <ac:chgData name="Junran Chen" userId="8dece4c7-016e-4c9b-b85c-cfe2e3c8b48a" providerId="ADAL" clId="{7EE40905-504B-477D-B6A6-9496A61C13D0}" dt="2024-10-13T01:11:37.899" v="1943"/>
          <ac:spMkLst>
            <pc:docMk/>
            <pc:sldMk cId="2734290507" sldId="287"/>
            <ac:spMk id="2" creationId="{8BB2CD98-CD63-81ED-98A9-B3EF5C1C0BF5}"/>
          </ac:spMkLst>
        </pc:spChg>
        <pc:spChg chg="del">
          <ac:chgData name="Junran Chen" userId="8dece4c7-016e-4c9b-b85c-cfe2e3c8b48a" providerId="ADAL" clId="{7EE40905-504B-477D-B6A6-9496A61C13D0}" dt="2024-10-13T01:11:37.821" v="1942" actId="478"/>
          <ac:spMkLst>
            <pc:docMk/>
            <pc:sldMk cId="2734290507" sldId="287"/>
            <ac:spMk id="5" creationId="{00000000-0000-0000-0000-000000000000}"/>
          </ac:spMkLst>
        </pc:spChg>
      </pc:sldChg>
      <pc:sldChg chg="modSp mod">
        <pc:chgData name="Junran Chen" userId="8dece4c7-016e-4c9b-b85c-cfe2e3c8b48a" providerId="ADAL" clId="{7EE40905-504B-477D-B6A6-9496A61C13D0}" dt="2024-10-12T19:49:41.584" v="31" actId="20577"/>
        <pc:sldMkLst>
          <pc:docMk/>
          <pc:sldMk cId="2275770337" sldId="375"/>
        </pc:sldMkLst>
        <pc:spChg chg="mod">
          <ac:chgData name="Junran Chen" userId="8dece4c7-016e-4c9b-b85c-cfe2e3c8b48a" providerId="ADAL" clId="{7EE40905-504B-477D-B6A6-9496A61C13D0}" dt="2024-10-12T19:49:41.584" v="31" actId="20577"/>
          <ac:spMkLst>
            <pc:docMk/>
            <pc:sldMk cId="2275770337" sldId="375"/>
            <ac:spMk id="2" creationId="{00000000-0000-0000-0000-000000000000}"/>
          </ac:spMkLst>
        </pc:spChg>
      </pc:sldChg>
      <pc:sldChg chg="addSp delSp modSp mod modNotesTx">
        <pc:chgData name="Junran Chen" userId="8dece4c7-016e-4c9b-b85c-cfe2e3c8b48a" providerId="ADAL" clId="{7EE40905-504B-477D-B6A6-9496A61C13D0}" dt="2024-10-30T19:11:33.927" v="4542" actId="20577"/>
        <pc:sldMkLst>
          <pc:docMk/>
          <pc:sldMk cId="1994042722" sldId="437"/>
        </pc:sldMkLst>
        <pc:spChg chg="del">
          <ac:chgData name="Junran Chen" userId="8dece4c7-016e-4c9b-b85c-cfe2e3c8b48a" providerId="ADAL" clId="{7EE40905-504B-477D-B6A6-9496A61C13D0}" dt="2024-10-13T01:11:43.268" v="1944" actId="478"/>
          <ac:spMkLst>
            <pc:docMk/>
            <pc:sldMk cId="1994042722" sldId="437"/>
            <ac:spMk id="5" creationId="{9B53B37A-BB23-5960-BBB7-E0F1893C70C2}"/>
          </ac:spMkLst>
        </pc:spChg>
        <pc:spChg chg="add mod">
          <ac:chgData name="Junran Chen" userId="8dece4c7-016e-4c9b-b85c-cfe2e3c8b48a" providerId="ADAL" clId="{7EE40905-504B-477D-B6A6-9496A61C13D0}" dt="2024-10-13T01:11:43.343" v="1945"/>
          <ac:spMkLst>
            <pc:docMk/>
            <pc:sldMk cId="1994042722" sldId="437"/>
            <ac:spMk id="10" creationId="{538A4C20-9FDE-33E2-A858-92F7F9B838A5}"/>
          </ac:spMkLst>
        </pc:spChg>
      </pc:sldChg>
      <pc:sldChg chg="addSp delSp modSp mod">
        <pc:chgData name="Junran Chen" userId="8dece4c7-016e-4c9b-b85c-cfe2e3c8b48a" providerId="ADAL" clId="{7EE40905-504B-477D-B6A6-9496A61C13D0}" dt="2024-10-13T01:11:34.952" v="1941"/>
        <pc:sldMkLst>
          <pc:docMk/>
          <pc:sldMk cId="3503499546" sldId="438"/>
        </pc:sldMkLst>
        <pc:spChg chg="add mod">
          <ac:chgData name="Junran Chen" userId="8dece4c7-016e-4c9b-b85c-cfe2e3c8b48a" providerId="ADAL" clId="{7EE40905-504B-477D-B6A6-9496A61C13D0}" dt="2024-10-13T01:11:34.952" v="1941"/>
          <ac:spMkLst>
            <pc:docMk/>
            <pc:sldMk cId="3503499546" sldId="438"/>
            <ac:spMk id="2" creationId="{F14D931F-2B8E-70D1-4401-4950370680A9}"/>
          </ac:spMkLst>
        </pc:spChg>
        <pc:spChg chg="del">
          <ac:chgData name="Junran Chen" userId="8dece4c7-016e-4c9b-b85c-cfe2e3c8b48a" providerId="ADAL" clId="{7EE40905-504B-477D-B6A6-9496A61C13D0}" dt="2024-10-13T01:11:34.515" v="1940" actId="478"/>
          <ac:spMkLst>
            <pc:docMk/>
            <pc:sldMk cId="3503499546" sldId="438"/>
            <ac:spMk id="5" creationId="{6C516498-D81D-C841-E161-C6E46DABB107}"/>
          </ac:spMkLst>
        </pc:spChg>
      </pc:sldChg>
      <pc:sldChg chg="addSp delSp modSp mod modNotesTx">
        <pc:chgData name="Junran Chen" userId="8dece4c7-016e-4c9b-b85c-cfe2e3c8b48a" providerId="ADAL" clId="{7EE40905-504B-477D-B6A6-9496A61C13D0}" dt="2024-10-31T12:38:42.604" v="8321" actId="20577"/>
        <pc:sldMkLst>
          <pc:docMk/>
          <pc:sldMk cId="1138165502" sldId="439"/>
        </pc:sldMkLst>
        <pc:spChg chg="del">
          <ac:chgData name="Junran Chen" userId="8dece4c7-016e-4c9b-b85c-cfe2e3c8b48a" providerId="ADAL" clId="{7EE40905-504B-477D-B6A6-9496A61C13D0}" dt="2024-10-13T01:11:31.926" v="1938" actId="478"/>
          <ac:spMkLst>
            <pc:docMk/>
            <pc:sldMk cId="1138165502" sldId="439"/>
            <ac:spMk id="5" creationId="{4392FA92-5979-F659-BCC7-3647A0759576}"/>
          </ac:spMkLst>
        </pc:spChg>
        <pc:spChg chg="mod">
          <ac:chgData name="Junran Chen" userId="8dece4c7-016e-4c9b-b85c-cfe2e3c8b48a" providerId="ADAL" clId="{7EE40905-504B-477D-B6A6-9496A61C13D0}" dt="2024-10-31T12:38:42.604" v="8321" actId="20577"/>
          <ac:spMkLst>
            <pc:docMk/>
            <pc:sldMk cId="1138165502" sldId="439"/>
            <ac:spMk id="5" creationId="{E9FC40F9-9E75-E44B-8FD1-1F1F85CD595F}"/>
          </ac:spMkLst>
        </pc:spChg>
        <pc:spChg chg="add mod">
          <ac:chgData name="Junran Chen" userId="8dece4c7-016e-4c9b-b85c-cfe2e3c8b48a" providerId="ADAL" clId="{7EE40905-504B-477D-B6A6-9496A61C13D0}" dt="2024-10-13T01:11:32.094" v="1939"/>
          <ac:spMkLst>
            <pc:docMk/>
            <pc:sldMk cId="1138165502" sldId="439"/>
            <ac:spMk id="16" creationId="{19F956A8-46F9-D979-3A12-CF98170C03B0}"/>
          </ac:spMkLst>
        </pc:spChg>
      </pc:sldChg>
      <pc:sldChg chg="addSp delSp modSp mod">
        <pc:chgData name="Junran Chen" userId="8dece4c7-016e-4c9b-b85c-cfe2e3c8b48a" providerId="ADAL" clId="{7EE40905-504B-477D-B6A6-9496A61C13D0}" dt="2024-10-13T01:11:29.664" v="1937"/>
        <pc:sldMkLst>
          <pc:docMk/>
          <pc:sldMk cId="1154169572" sldId="441"/>
        </pc:sldMkLst>
        <pc:spChg chg="add mod">
          <ac:chgData name="Junran Chen" userId="8dece4c7-016e-4c9b-b85c-cfe2e3c8b48a" providerId="ADAL" clId="{7EE40905-504B-477D-B6A6-9496A61C13D0}" dt="2024-10-13T01:11:29.664" v="1937"/>
          <ac:spMkLst>
            <pc:docMk/>
            <pc:sldMk cId="1154169572" sldId="441"/>
            <ac:spMk id="2" creationId="{85D432F3-3344-C367-3975-E10534A41414}"/>
          </ac:spMkLst>
        </pc:spChg>
        <pc:spChg chg="del">
          <ac:chgData name="Junran Chen" userId="8dece4c7-016e-4c9b-b85c-cfe2e3c8b48a" providerId="ADAL" clId="{7EE40905-504B-477D-B6A6-9496A61C13D0}" dt="2024-10-13T01:11:29.389" v="1936" actId="478"/>
          <ac:spMkLst>
            <pc:docMk/>
            <pc:sldMk cId="1154169572" sldId="441"/>
            <ac:spMk id="5" creationId="{1E6DE535-2062-1B12-3A12-200BBF5F6C5E}"/>
          </ac:spMkLst>
        </pc:spChg>
      </pc:sldChg>
      <pc:sldChg chg="addSp delSp modSp mod modNotesTx">
        <pc:chgData name="Junran Chen" userId="8dece4c7-016e-4c9b-b85c-cfe2e3c8b48a" providerId="ADAL" clId="{7EE40905-504B-477D-B6A6-9496A61C13D0}" dt="2024-10-30T19:35:12.560" v="5478" actId="20577"/>
        <pc:sldMkLst>
          <pc:docMk/>
          <pc:sldMk cId="3870681025" sldId="442"/>
        </pc:sldMkLst>
        <pc:spChg chg="add mod">
          <ac:chgData name="Junran Chen" userId="8dece4c7-016e-4c9b-b85c-cfe2e3c8b48a" providerId="ADAL" clId="{7EE40905-504B-477D-B6A6-9496A61C13D0}" dt="2024-10-13T01:11:27.415" v="1935"/>
          <ac:spMkLst>
            <pc:docMk/>
            <pc:sldMk cId="3870681025" sldId="442"/>
            <ac:spMk id="2" creationId="{4BFE64D4-855F-C249-827A-29A30BD28339}"/>
          </ac:spMkLst>
        </pc:spChg>
        <pc:spChg chg="del">
          <ac:chgData name="Junran Chen" userId="8dece4c7-016e-4c9b-b85c-cfe2e3c8b48a" providerId="ADAL" clId="{7EE40905-504B-477D-B6A6-9496A61C13D0}" dt="2024-10-13T01:11:26.279" v="1934" actId="478"/>
          <ac:spMkLst>
            <pc:docMk/>
            <pc:sldMk cId="3870681025" sldId="442"/>
            <ac:spMk id="5" creationId="{925DC7BB-7017-89BE-CFA2-46009506FB91}"/>
          </ac:spMkLst>
        </pc:spChg>
      </pc:sldChg>
      <pc:sldChg chg="addSp delSp modSp mod modNotesTx">
        <pc:chgData name="Junran Chen" userId="8dece4c7-016e-4c9b-b85c-cfe2e3c8b48a" providerId="ADAL" clId="{7EE40905-504B-477D-B6A6-9496A61C13D0}" dt="2024-10-31T00:57:46.320" v="5892" actId="20577"/>
        <pc:sldMkLst>
          <pc:docMk/>
          <pc:sldMk cId="3700539643" sldId="443"/>
        </pc:sldMkLst>
        <pc:spChg chg="add mod">
          <ac:chgData name="Junran Chen" userId="8dece4c7-016e-4c9b-b85c-cfe2e3c8b48a" providerId="ADAL" clId="{7EE40905-504B-477D-B6A6-9496A61C13D0}" dt="2024-10-13T01:11:22.420" v="1932"/>
          <ac:spMkLst>
            <pc:docMk/>
            <pc:sldMk cId="3700539643" sldId="443"/>
            <ac:spMk id="2" creationId="{E43C34CB-9063-2BAE-2039-DF5564A4758D}"/>
          </ac:spMkLst>
        </pc:spChg>
        <pc:spChg chg="mod">
          <ac:chgData name="Junran Chen" userId="8dece4c7-016e-4c9b-b85c-cfe2e3c8b48a" providerId="ADAL" clId="{7EE40905-504B-477D-B6A6-9496A61C13D0}" dt="2024-10-13T00:28:13.630" v="1060" actId="14100"/>
          <ac:spMkLst>
            <pc:docMk/>
            <pc:sldMk cId="3700539643" sldId="443"/>
            <ac:spMk id="3" creationId="{D5BB4505-50BB-7A37-959B-3A001DF21276}"/>
          </ac:spMkLst>
        </pc:spChg>
        <pc:spChg chg="del">
          <ac:chgData name="Junran Chen" userId="8dece4c7-016e-4c9b-b85c-cfe2e3c8b48a" providerId="ADAL" clId="{7EE40905-504B-477D-B6A6-9496A61C13D0}" dt="2024-10-13T01:11:24.035" v="1933" actId="478"/>
          <ac:spMkLst>
            <pc:docMk/>
            <pc:sldMk cId="3700539643" sldId="443"/>
            <ac:spMk id="5" creationId="{AF805C5F-4288-75BB-9A18-9D6134C0D0C5}"/>
          </ac:spMkLst>
        </pc:spChg>
      </pc:sldChg>
      <pc:sldChg chg="modNotesTx">
        <pc:chgData name="Junran Chen" userId="8dece4c7-016e-4c9b-b85c-cfe2e3c8b48a" providerId="ADAL" clId="{7EE40905-504B-477D-B6A6-9496A61C13D0}" dt="2024-10-31T01:03:46.298" v="6046" actId="20577"/>
        <pc:sldMkLst>
          <pc:docMk/>
          <pc:sldMk cId="3477826320" sldId="444"/>
        </pc:sldMkLst>
      </pc:sldChg>
      <pc:sldChg chg="addSp delSp modSp mod modNotesTx">
        <pc:chgData name="Junran Chen" userId="8dece4c7-016e-4c9b-b85c-cfe2e3c8b48a" providerId="ADAL" clId="{7EE40905-504B-477D-B6A6-9496A61C13D0}" dt="2024-10-31T12:45:38.212" v="8333" actId="20577"/>
        <pc:sldMkLst>
          <pc:docMk/>
          <pc:sldMk cId="3249180957" sldId="445"/>
        </pc:sldMkLst>
        <pc:spChg chg="add del mod">
          <ac:chgData name="Junran Chen" userId="8dece4c7-016e-4c9b-b85c-cfe2e3c8b48a" providerId="ADAL" clId="{7EE40905-504B-477D-B6A6-9496A61C13D0}" dt="2024-10-13T01:11:20.816" v="1931" actId="478"/>
          <ac:spMkLst>
            <pc:docMk/>
            <pc:sldMk cId="3249180957" sldId="445"/>
            <ac:spMk id="2" creationId="{CED4A556-787C-48BB-4FF9-914BC8B6CAE1}"/>
          </ac:spMkLst>
        </pc:spChg>
        <pc:spChg chg="del">
          <ac:chgData name="Junran Chen" userId="8dece4c7-016e-4c9b-b85c-cfe2e3c8b48a" providerId="ADAL" clId="{7EE40905-504B-477D-B6A6-9496A61C13D0}" dt="2024-10-13T01:11:06.888" v="1928" actId="478"/>
          <ac:spMkLst>
            <pc:docMk/>
            <pc:sldMk cId="3249180957" sldId="445"/>
            <ac:spMk id="3" creationId="{D561B2E8-3821-2588-37E5-1B3046385719}"/>
          </ac:spMkLst>
        </pc:spChg>
        <pc:spChg chg="mod">
          <ac:chgData name="Junran Chen" userId="8dece4c7-016e-4c9b-b85c-cfe2e3c8b48a" providerId="ADAL" clId="{7EE40905-504B-477D-B6A6-9496A61C13D0}" dt="2024-10-13T00:28:32.015" v="1075" actId="20577"/>
          <ac:spMkLst>
            <pc:docMk/>
            <pc:sldMk cId="3249180957" sldId="445"/>
            <ac:spMk id="4" creationId="{DFD539D9-0F38-82EE-1959-8946ED0D8006}"/>
          </ac:spMkLst>
        </pc:spChg>
        <pc:spChg chg="add del mod">
          <ac:chgData name="Junran Chen" userId="8dece4c7-016e-4c9b-b85c-cfe2e3c8b48a" providerId="ADAL" clId="{7EE40905-504B-477D-B6A6-9496A61C13D0}" dt="2024-10-13T00:24:48.269" v="1028" actId="478"/>
          <ac:spMkLst>
            <pc:docMk/>
            <pc:sldMk cId="3249180957" sldId="445"/>
            <ac:spMk id="5" creationId="{BAF41B27-694F-33A7-B56E-06B1E369D382}"/>
          </ac:spMkLst>
        </pc:spChg>
        <pc:spChg chg="add mod">
          <ac:chgData name="Junran Chen" userId="8dece4c7-016e-4c9b-b85c-cfe2e3c8b48a" providerId="ADAL" clId="{7EE40905-504B-477D-B6A6-9496A61C13D0}" dt="2024-10-13T01:11:18.658" v="1930" actId="1076"/>
          <ac:spMkLst>
            <pc:docMk/>
            <pc:sldMk cId="3249180957" sldId="445"/>
            <ac:spMk id="5" creationId="{DFB6D76D-C01D-613B-A2EE-6FEE3FF5CE44}"/>
          </ac:spMkLst>
        </pc:spChg>
        <pc:spChg chg="add del mod">
          <ac:chgData name="Junran Chen" userId="8dece4c7-016e-4c9b-b85c-cfe2e3c8b48a" providerId="ADAL" clId="{7EE40905-504B-477D-B6A6-9496A61C13D0}" dt="2024-10-13T00:23:55.593" v="1015"/>
          <ac:spMkLst>
            <pc:docMk/>
            <pc:sldMk cId="3249180957" sldId="445"/>
            <ac:spMk id="6" creationId="{15E6FAE1-6D1F-1775-E572-9299D29CABE1}"/>
          </ac:spMkLst>
        </pc:spChg>
        <pc:spChg chg="add del mod">
          <ac:chgData name="Junran Chen" userId="8dece4c7-016e-4c9b-b85c-cfe2e3c8b48a" providerId="ADAL" clId="{7EE40905-504B-477D-B6A6-9496A61C13D0}" dt="2024-10-13T00:24:02.933" v="1018" actId="478"/>
          <ac:spMkLst>
            <pc:docMk/>
            <pc:sldMk cId="3249180957" sldId="445"/>
            <ac:spMk id="10" creationId="{C63F043C-983B-165A-CC58-362377C1D5F8}"/>
          </ac:spMkLst>
        </pc:spChg>
        <pc:spChg chg="add mod">
          <ac:chgData name="Junran Chen" userId="8dece4c7-016e-4c9b-b85c-cfe2e3c8b48a" providerId="ADAL" clId="{7EE40905-504B-477D-B6A6-9496A61C13D0}" dt="2024-10-13T00:24:10.767" v="1021" actId="1076"/>
          <ac:spMkLst>
            <pc:docMk/>
            <pc:sldMk cId="3249180957" sldId="445"/>
            <ac:spMk id="11" creationId="{B2AAC078-703E-60E0-51A0-59C1EBCA0EAF}"/>
          </ac:spMkLst>
        </pc:spChg>
        <pc:spChg chg="add del mod">
          <ac:chgData name="Junran Chen" userId="8dece4c7-016e-4c9b-b85c-cfe2e3c8b48a" providerId="ADAL" clId="{7EE40905-504B-477D-B6A6-9496A61C13D0}" dt="2024-10-13T00:29:31.095" v="1099" actId="478"/>
          <ac:spMkLst>
            <pc:docMk/>
            <pc:sldMk cId="3249180957" sldId="445"/>
            <ac:spMk id="12" creationId="{C2263DD1-CFBD-C401-ACC3-E65EC814670F}"/>
          </ac:spMkLst>
        </pc:spChg>
        <pc:spChg chg="add mod ord">
          <ac:chgData name="Junran Chen" userId="8dece4c7-016e-4c9b-b85c-cfe2e3c8b48a" providerId="ADAL" clId="{7EE40905-504B-477D-B6A6-9496A61C13D0}" dt="2024-10-13T00:56:08.222" v="1887" actId="14100"/>
          <ac:spMkLst>
            <pc:docMk/>
            <pc:sldMk cId="3249180957" sldId="445"/>
            <ac:spMk id="14" creationId="{4467D5C0-D4B4-FBB6-FDF8-7A83E43F34ED}"/>
          </ac:spMkLst>
        </pc:spChg>
        <pc:picChg chg="del">
          <ac:chgData name="Junran Chen" userId="8dece4c7-016e-4c9b-b85c-cfe2e3c8b48a" providerId="ADAL" clId="{7EE40905-504B-477D-B6A6-9496A61C13D0}" dt="2024-10-13T00:23:10.195" v="1003" actId="478"/>
          <ac:picMkLst>
            <pc:docMk/>
            <pc:sldMk cId="3249180957" sldId="445"/>
            <ac:picMk id="9" creationId="{9EE0AE6D-4AF7-08C8-4968-77A0C1DC1A23}"/>
          </ac:picMkLst>
        </pc:picChg>
        <pc:picChg chg="add mod">
          <ac:chgData name="Junran Chen" userId="8dece4c7-016e-4c9b-b85c-cfe2e3c8b48a" providerId="ADAL" clId="{7EE40905-504B-477D-B6A6-9496A61C13D0}" dt="2024-10-13T00:27:50.484" v="1036" actId="1076"/>
          <ac:picMkLst>
            <pc:docMk/>
            <pc:sldMk cId="3249180957" sldId="445"/>
            <ac:picMk id="13" creationId="{5B3A5FAE-6C2F-1EFD-8957-BB798B0AB363}"/>
          </ac:picMkLst>
        </pc:picChg>
      </pc:sldChg>
      <pc:sldChg chg="modNotesTx">
        <pc:chgData name="Junran Chen" userId="8dece4c7-016e-4c9b-b85c-cfe2e3c8b48a" providerId="ADAL" clId="{7EE40905-504B-477D-B6A6-9496A61C13D0}" dt="2024-10-31T01:26:43.726" v="7763" actId="20577"/>
        <pc:sldMkLst>
          <pc:docMk/>
          <pc:sldMk cId="1115531801" sldId="446"/>
        </pc:sldMkLst>
      </pc:sldChg>
      <pc:sldChg chg="addSp modSp mod modNotesTx">
        <pc:chgData name="Junran Chen" userId="8dece4c7-016e-4c9b-b85c-cfe2e3c8b48a" providerId="ADAL" clId="{7EE40905-504B-477D-B6A6-9496A61C13D0}" dt="2024-10-12T20:00:15.477" v="281" actId="12788"/>
        <pc:sldMkLst>
          <pc:docMk/>
          <pc:sldMk cId="19713043" sldId="447"/>
        </pc:sldMkLst>
        <pc:spChg chg="add mod">
          <ac:chgData name="Junran Chen" userId="8dece4c7-016e-4c9b-b85c-cfe2e3c8b48a" providerId="ADAL" clId="{7EE40905-504B-477D-B6A6-9496A61C13D0}" dt="2024-10-12T19:56:40.266" v="190" actId="20577"/>
          <ac:spMkLst>
            <pc:docMk/>
            <pc:sldMk cId="19713043" sldId="447"/>
            <ac:spMk id="5" creationId="{381C71D2-2F2F-6A33-57D5-9D6DE097EFED}"/>
          </ac:spMkLst>
        </pc:spChg>
        <pc:spChg chg="add mod">
          <ac:chgData name="Junran Chen" userId="8dece4c7-016e-4c9b-b85c-cfe2e3c8b48a" providerId="ADAL" clId="{7EE40905-504B-477D-B6A6-9496A61C13D0}" dt="2024-10-12T19:58:50.949" v="195" actId="14100"/>
          <ac:spMkLst>
            <pc:docMk/>
            <pc:sldMk cId="19713043" sldId="447"/>
            <ac:spMk id="6" creationId="{202DA2DC-36D3-0168-E1C7-31DFCD816B1E}"/>
          </ac:spMkLst>
        </pc:spChg>
        <pc:spChg chg="add mod">
          <ac:chgData name="Junran Chen" userId="8dece4c7-016e-4c9b-b85c-cfe2e3c8b48a" providerId="ADAL" clId="{7EE40905-504B-477D-B6A6-9496A61C13D0}" dt="2024-10-12T20:00:15.477" v="281" actId="12788"/>
          <ac:spMkLst>
            <pc:docMk/>
            <pc:sldMk cId="19713043" sldId="447"/>
            <ac:spMk id="7" creationId="{13E4E018-C9D8-4C40-BDC8-F5976D0AA5C5}"/>
          </ac:spMkLst>
        </pc:spChg>
        <pc:spChg chg="add mod">
          <ac:chgData name="Junran Chen" userId="8dece4c7-016e-4c9b-b85c-cfe2e3c8b48a" providerId="ADAL" clId="{7EE40905-504B-477D-B6A6-9496A61C13D0}" dt="2024-10-12T19:59:38.625" v="233" actId="12789"/>
          <ac:spMkLst>
            <pc:docMk/>
            <pc:sldMk cId="19713043" sldId="447"/>
            <ac:spMk id="9" creationId="{3D8CE5DB-80B1-D884-2001-50823276DDD3}"/>
          </ac:spMkLst>
        </pc:spChg>
        <pc:spChg chg="add mod">
          <ac:chgData name="Junran Chen" userId="8dece4c7-016e-4c9b-b85c-cfe2e3c8b48a" providerId="ADAL" clId="{7EE40905-504B-477D-B6A6-9496A61C13D0}" dt="2024-10-12T20:00:15.477" v="281" actId="12788"/>
          <ac:spMkLst>
            <pc:docMk/>
            <pc:sldMk cId="19713043" sldId="447"/>
            <ac:spMk id="10" creationId="{020EA616-C307-9044-9C9F-CD194186BFD4}"/>
          </ac:spMkLst>
        </pc:spChg>
        <pc:picChg chg="add mod">
          <ac:chgData name="Junran Chen" userId="8dece4c7-016e-4c9b-b85c-cfe2e3c8b48a" providerId="ADAL" clId="{7EE40905-504B-477D-B6A6-9496A61C13D0}" dt="2024-10-12T19:58:43.207" v="193" actId="1076"/>
          <ac:picMkLst>
            <pc:docMk/>
            <pc:sldMk cId="19713043" sldId="447"/>
            <ac:picMk id="3" creationId="{B0BF5B32-12D1-A1C6-BA84-3602FC4980C0}"/>
          </ac:picMkLst>
        </pc:picChg>
      </pc:sldChg>
      <pc:sldChg chg="modSp add mod">
        <pc:chgData name="Junran Chen" userId="8dece4c7-016e-4c9b-b85c-cfe2e3c8b48a" providerId="ADAL" clId="{7EE40905-504B-477D-B6A6-9496A61C13D0}" dt="2024-10-12T19:51:12.845" v="126" actId="20577"/>
        <pc:sldMkLst>
          <pc:docMk/>
          <pc:sldMk cId="131162834" sldId="448"/>
        </pc:sldMkLst>
        <pc:spChg chg="mod">
          <ac:chgData name="Junran Chen" userId="8dece4c7-016e-4c9b-b85c-cfe2e3c8b48a" providerId="ADAL" clId="{7EE40905-504B-477D-B6A6-9496A61C13D0}" dt="2024-10-12T19:51:12.845" v="126" actId="20577"/>
          <ac:spMkLst>
            <pc:docMk/>
            <pc:sldMk cId="131162834" sldId="448"/>
            <ac:spMk id="2" creationId="{46C46B49-A1CE-C7F1-15E9-A86311A802F7}"/>
          </ac:spMkLst>
        </pc:spChg>
      </pc:sldChg>
      <pc:sldChg chg="modSp add mod">
        <pc:chgData name="Junran Chen" userId="8dece4c7-016e-4c9b-b85c-cfe2e3c8b48a" providerId="ADAL" clId="{7EE40905-504B-477D-B6A6-9496A61C13D0}" dt="2024-10-12T19:51:36.763" v="174" actId="20577"/>
        <pc:sldMkLst>
          <pc:docMk/>
          <pc:sldMk cId="3486178954" sldId="449"/>
        </pc:sldMkLst>
        <pc:spChg chg="mod">
          <ac:chgData name="Junran Chen" userId="8dece4c7-016e-4c9b-b85c-cfe2e3c8b48a" providerId="ADAL" clId="{7EE40905-504B-477D-B6A6-9496A61C13D0}" dt="2024-10-12T19:51:36.763" v="174" actId="20577"/>
          <ac:spMkLst>
            <pc:docMk/>
            <pc:sldMk cId="3486178954" sldId="449"/>
            <ac:spMk id="2" creationId="{0847C40D-1315-0BC6-277D-44875A6AE1BA}"/>
          </ac:spMkLst>
        </pc:spChg>
      </pc:sldChg>
      <pc:sldChg chg="addSp delSp modSp add mod modNotesTx">
        <pc:chgData name="Junran Chen" userId="8dece4c7-016e-4c9b-b85c-cfe2e3c8b48a" providerId="ADAL" clId="{7EE40905-504B-477D-B6A6-9496A61C13D0}" dt="2024-10-12T20:03:40.024" v="647" actId="20577"/>
        <pc:sldMkLst>
          <pc:docMk/>
          <pc:sldMk cId="862845156" sldId="450"/>
        </pc:sldMkLst>
        <pc:spChg chg="mod">
          <ac:chgData name="Junran Chen" userId="8dece4c7-016e-4c9b-b85c-cfe2e3c8b48a" providerId="ADAL" clId="{7EE40905-504B-477D-B6A6-9496A61C13D0}" dt="2024-10-12T20:03:40.024" v="647" actId="20577"/>
          <ac:spMkLst>
            <pc:docMk/>
            <pc:sldMk cId="862845156" sldId="450"/>
            <ac:spMk id="4" creationId="{5B713CFD-2664-7870-CF0A-40691E57197E}"/>
          </ac:spMkLst>
        </pc:spChg>
        <pc:spChg chg="mod">
          <ac:chgData name="Junran Chen" userId="8dece4c7-016e-4c9b-b85c-cfe2e3c8b48a" providerId="ADAL" clId="{7EE40905-504B-477D-B6A6-9496A61C13D0}" dt="2024-10-12T20:01:17.398" v="313" actId="20577"/>
          <ac:spMkLst>
            <pc:docMk/>
            <pc:sldMk cId="862845156" sldId="450"/>
            <ac:spMk id="5" creationId="{0A4777A0-7759-DB1D-033D-91BD46258EEB}"/>
          </ac:spMkLst>
        </pc:spChg>
        <pc:spChg chg="del">
          <ac:chgData name="Junran Chen" userId="8dece4c7-016e-4c9b-b85c-cfe2e3c8b48a" providerId="ADAL" clId="{7EE40905-504B-477D-B6A6-9496A61C13D0}" dt="2024-10-12T20:00:55.528" v="285" actId="478"/>
          <ac:spMkLst>
            <pc:docMk/>
            <pc:sldMk cId="862845156" sldId="450"/>
            <ac:spMk id="6" creationId="{D3CF5C59-DD1C-7375-9163-94FD526E96B2}"/>
          </ac:spMkLst>
        </pc:spChg>
        <pc:spChg chg="del">
          <ac:chgData name="Junran Chen" userId="8dece4c7-016e-4c9b-b85c-cfe2e3c8b48a" providerId="ADAL" clId="{7EE40905-504B-477D-B6A6-9496A61C13D0}" dt="2024-10-12T20:01:08.690" v="291" actId="478"/>
          <ac:spMkLst>
            <pc:docMk/>
            <pc:sldMk cId="862845156" sldId="450"/>
            <ac:spMk id="7" creationId="{6183D44E-ECD9-6776-8935-0D9922A64145}"/>
          </ac:spMkLst>
        </pc:spChg>
        <pc:spChg chg="del mod">
          <ac:chgData name="Junran Chen" userId="8dece4c7-016e-4c9b-b85c-cfe2e3c8b48a" providerId="ADAL" clId="{7EE40905-504B-477D-B6A6-9496A61C13D0}" dt="2024-10-12T20:00:56.181" v="287" actId="478"/>
          <ac:spMkLst>
            <pc:docMk/>
            <pc:sldMk cId="862845156" sldId="450"/>
            <ac:spMk id="9" creationId="{30ACFEF8-8D8C-E438-9414-C515C8318F54}"/>
          </ac:spMkLst>
        </pc:spChg>
        <pc:spChg chg="del">
          <ac:chgData name="Junran Chen" userId="8dece4c7-016e-4c9b-b85c-cfe2e3c8b48a" providerId="ADAL" clId="{7EE40905-504B-477D-B6A6-9496A61C13D0}" dt="2024-10-12T20:01:09.679" v="292" actId="478"/>
          <ac:spMkLst>
            <pc:docMk/>
            <pc:sldMk cId="862845156" sldId="450"/>
            <ac:spMk id="10" creationId="{E0A2684A-C02A-940F-E4AD-5BF1DBB00133}"/>
          </ac:spMkLst>
        </pc:spChg>
        <pc:spChg chg="add del mod">
          <ac:chgData name="Junran Chen" userId="8dece4c7-016e-4c9b-b85c-cfe2e3c8b48a" providerId="ADAL" clId="{7EE40905-504B-477D-B6A6-9496A61C13D0}" dt="2024-10-12T20:03:20.968" v="632" actId="478"/>
          <ac:spMkLst>
            <pc:docMk/>
            <pc:sldMk cId="862845156" sldId="450"/>
            <ac:spMk id="12" creationId="{5D50E965-50F8-3776-1776-D148B25BE10F}"/>
          </ac:spMkLst>
        </pc:spChg>
        <pc:spChg chg="add mod">
          <ac:chgData name="Junran Chen" userId="8dece4c7-016e-4c9b-b85c-cfe2e3c8b48a" providerId="ADAL" clId="{7EE40905-504B-477D-B6A6-9496A61C13D0}" dt="2024-10-12T20:03:07.631" v="628"/>
          <ac:spMkLst>
            <pc:docMk/>
            <pc:sldMk cId="862845156" sldId="450"/>
            <ac:spMk id="13" creationId="{44A6DE44-2778-C606-CBA0-59E59BDB8A54}"/>
          </ac:spMkLst>
        </pc:spChg>
        <pc:spChg chg="add mod">
          <ac:chgData name="Junran Chen" userId="8dece4c7-016e-4c9b-b85c-cfe2e3c8b48a" providerId="ADAL" clId="{7EE40905-504B-477D-B6A6-9496A61C13D0}" dt="2024-10-12T20:03:17.077" v="631"/>
          <ac:spMkLst>
            <pc:docMk/>
            <pc:sldMk cId="862845156" sldId="450"/>
            <ac:spMk id="14" creationId="{C4E46D0F-E458-78FE-7755-2ABFDA052DBD}"/>
          </ac:spMkLst>
        </pc:spChg>
        <pc:spChg chg="del">
          <ac:chgData name="Junran Chen" userId="8dece4c7-016e-4c9b-b85c-cfe2e3c8b48a" providerId="ADAL" clId="{7EE40905-504B-477D-B6A6-9496A61C13D0}" dt="2024-10-12T20:03:10.347" v="629" actId="478"/>
          <ac:spMkLst>
            <pc:docMk/>
            <pc:sldMk cId="862845156" sldId="450"/>
            <ac:spMk id="19" creationId="{84E3D995-BDB2-31F9-34D6-95A2073D6958}"/>
          </ac:spMkLst>
        </pc:spChg>
        <pc:picChg chg="del">
          <ac:chgData name="Junran Chen" userId="8dece4c7-016e-4c9b-b85c-cfe2e3c8b48a" providerId="ADAL" clId="{7EE40905-504B-477D-B6A6-9496A61C13D0}" dt="2024-10-12T20:00:53.121" v="283" actId="478"/>
          <ac:picMkLst>
            <pc:docMk/>
            <pc:sldMk cId="862845156" sldId="450"/>
            <ac:picMk id="3" creationId="{32352484-4691-85E2-8752-82F9DCC992CD}"/>
          </ac:picMkLst>
        </pc:picChg>
        <pc:picChg chg="add mod">
          <ac:chgData name="Junran Chen" userId="8dece4c7-016e-4c9b-b85c-cfe2e3c8b48a" providerId="ADAL" clId="{7EE40905-504B-477D-B6A6-9496A61C13D0}" dt="2024-10-12T20:03:03.095" v="627" actId="1076"/>
          <ac:picMkLst>
            <pc:docMk/>
            <pc:sldMk cId="862845156" sldId="450"/>
            <ac:picMk id="11" creationId="{E0DFCF3B-B9F2-6FC2-3DFA-438F775FEE84}"/>
          </ac:picMkLst>
        </pc:picChg>
      </pc:sldChg>
      <pc:sldChg chg="addSp delSp modSp add mod">
        <pc:chgData name="Junran Chen" userId="8dece4c7-016e-4c9b-b85c-cfe2e3c8b48a" providerId="ADAL" clId="{7EE40905-504B-477D-B6A6-9496A61C13D0}" dt="2024-10-12T20:51:30.315" v="911" actId="1076"/>
        <pc:sldMkLst>
          <pc:docMk/>
          <pc:sldMk cId="895530559" sldId="451"/>
        </pc:sldMkLst>
        <pc:spChg chg="mod">
          <ac:chgData name="Junran Chen" userId="8dece4c7-016e-4c9b-b85c-cfe2e3c8b48a" providerId="ADAL" clId="{7EE40905-504B-477D-B6A6-9496A61C13D0}" dt="2024-10-12T20:49:44.470" v="792" actId="1076"/>
          <ac:spMkLst>
            <pc:docMk/>
            <pc:sldMk cId="895530559" sldId="451"/>
            <ac:spMk id="4" creationId="{F6DCB677-75A1-0712-7848-1FCB9B0EA367}"/>
          </ac:spMkLst>
        </pc:spChg>
        <pc:spChg chg="mod">
          <ac:chgData name="Junran Chen" userId="8dece4c7-016e-4c9b-b85c-cfe2e3c8b48a" providerId="ADAL" clId="{7EE40905-504B-477D-B6A6-9496A61C13D0}" dt="2024-10-12T20:12:35.683" v="781" actId="1076"/>
          <ac:spMkLst>
            <pc:docMk/>
            <pc:sldMk cId="895530559" sldId="451"/>
            <ac:spMk id="5" creationId="{46591ED1-FFFC-5EC5-6EC8-4316B529212A}"/>
          </ac:spMkLst>
        </pc:spChg>
        <pc:spChg chg="del">
          <ac:chgData name="Junran Chen" userId="8dece4c7-016e-4c9b-b85c-cfe2e3c8b48a" providerId="ADAL" clId="{7EE40905-504B-477D-B6A6-9496A61C13D0}" dt="2024-10-12T20:06:56.877" v="654" actId="478"/>
          <ac:spMkLst>
            <pc:docMk/>
            <pc:sldMk cId="895530559" sldId="451"/>
            <ac:spMk id="6" creationId="{84CBB3B0-41E5-871F-2A56-3C6EA4905FF1}"/>
          </ac:spMkLst>
        </pc:spChg>
        <pc:spChg chg="del">
          <ac:chgData name="Junran Chen" userId="8dece4c7-016e-4c9b-b85c-cfe2e3c8b48a" providerId="ADAL" clId="{7EE40905-504B-477D-B6A6-9496A61C13D0}" dt="2024-10-12T20:07:00.321" v="656" actId="478"/>
          <ac:spMkLst>
            <pc:docMk/>
            <pc:sldMk cId="895530559" sldId="451"/>
            <ac:spMk id="9" creationId="{635777A2-F64A-4A52-0CF9-C89E95DF221D}"/>
          </ac:spMkLst>
        </pc:spChg>
        <pc:spChg chg="add del mod">
          <ac:chgData name="Junran Chen" userId="8dece4c7-016e-4c9b-b85c-cfe2e3c8b48a" providerId="ADAL" clId="{7EE40905-504B-477D-B6A6-9496A61C13D0}" dt="2024-10-12T20:08:00.355" v="719"/>
          <ac:spMkLst>
            <pc:docMk/>
            <pc:sldMk cId="895530559" sldId="451"/>
            <ac:spMk id="12" creationId="{B0898EB2-E821-AF3E-AFB5-BB0F1F550EA0}"/>
          </ac:spMkLst>
        </pc:spChg>
        <pc:spChg chg="add mod">
          <ac:chgData name="Junran Chen" userId="8dece4c7-016e-4c9b-b85c-cfe2e3c8b48a" providerId="ADAL" clId="{7EE40905-504B-477D-B6A6-9496A61C13D0}" dt="2024-10-12T20:49:27.913" v="783" actId="1076"/>
          <ac:spMkLst>
            <pc:docMk/>
            <pc:sldMk cId="895530559" sldId="451"/>
            <ac:spMk id="13" creationId="{20598726-0BB2-5C48-3CE5-0EBCF2FBCDB8}"/>
          </ac:spMkLst>
        </pc:spChg>
        <pc:spChg chg="add del mod">
          <ac:chgData name="Junran Chen" userId="8dece4c7-016e-4c9b-b85c-cfe2e3c8b48a" providerId="ADAL" clId="{7EE40905-504B-477D-B6A6-9496A61C13D0}" dt="2024-10-12T20:49:37.016" v="787" actId="478"/>
          <ac:spMkLst>
            <pc:docMk/>
            <pc:sldMk cId="895530559" sldId="451"/>
            <ac:spMk id="14" creationId="{8AEA9407-0A3E-01BC-4B01-CF2380180938}"/>
          </ac:spMkLst>
        </pc:spChg>
        <pc:spChg chg="add mod">
          <ac:chgData name="Junran Chen" userId="8dece4c7-016e-4c9b-b85c-cfe2e3c8b48a" providerId="ADAL" clId="{7EE40905-504B-477D-B6A6-9496A61C13D0}" dt="2024-10-12T20:49:34.165" v="786" actId="20577"/>
          <ac:spMkLst>
            <pc:docMk/>
            <pc:sldMk cId="895530559" sldId="451"/>
            <ac:spMk id="15" creationId="{1BE9AE37-784F-71C9-9936-3DAC100B9A5F}"/>
          </ac:spMkLst>
        </pc:spChg>
        <pc:spChg chg="add mod">
          <ac:chgData name="Junran Chen" userId="8dece4c7-016e-4c9b-b85c-cfe2e3c8b48a" providerId="ADAL" clId="{7EE40905-504B-477D-B6A6-9496A61C13D0}" dt="2024-10-12T20:50:24.177" v="798" actId="14100"/>
          <ac:spMkLst>
            <pc:docMk/>
            <pc:sldMk cId="895530559" sldId="451"/>
            <ac:spMk id="18" creationId="{F0356489-A46A-3E84-9AE3-9C1863A54ACC}"/>
          </ac:spMkLst>
        </pc:spChg>
        <pc:spChg chg="add mod">
          <ac:chgData name="Junran Chen" userId="8dece4c7-016e-4c9b-b85c-cfe2e3c8b48a" providerId="ADAL" clId="{7EE40905-504B-477D-B6A6-9496A61C13D0}" dt="2024-10-12T20:51:30.315" v="911" actId="1076"/>
          <ac:spMkLst>
            <pc:docMk/>
            <pc:sldMk cId="895530559" sldId="451"/>
            <ac:spMk id="20" creationId="{642C0B3F-0740-C65A-C4B7-0B0D0C407CC6}"/>
          </ac:spMkLst>
        </pc:spChg>
        <pc:spChg chg="add mod">
          <ac:chgData name="Junran Chen" userId="8dece4c7-016e-4c9b-b85c-cfe2e3c8b48a" providerId="ADAL" clId="{7EE40905-504B-477D-B6A6-9496A61C13D0}" dt="2024-10-12T20:49:44.157" v="791" actId="1076"/>
          <ac:spMkLst>
            <pc:docMk/>
            <pc:sldMk cId="895530559" sldId="451"/>
            <ac:spMk id="21" creationId="{13EAAADB-B796-1D56-3746-0FD90176AB6D}"/>
          </ac:spMkLst>
        </pc:spChg>
        <pc:picChg chg="del mod">
          <ac:chgData name="Junran Chen" userId="8dece4c7-016e-4c9b-b85c-cfe2e3c8b48a" providerId="ADAL" clId="{7EE40905-504B-477D-B6A6-9496A61C13D0}" dt="2024-10-12T20:06:57.620" v="655" actId="478"/>
          <ac:picMkLst>
            <pc:docMk/>
            <pc:sldMk cId="895530559" sldId="451"/>
            <ac:picMk id="3" creationId="{903E8433-BE6D-843E-0958-40669CD6F1E9}"/>
          </ac:picMkLst>
        </pc:picChg>
        <pc:picChg chg="add mod">
          <ac:chgData name="Junran Chen" userId="8dece4c7-016e-4c9b-b85c-cfe2e3c8b48a" providerId="ADAL" clId="{7EE40905-504B-477D-B6A6-9496A61C13D0}" dt="2024-10-12T20:49:40.976" v="790" actId="1076"/>
          <ac:picMkLst>
            <pc:docMk/>
            <pc:sldMk cId="895530559" sldId="451"/>
            <ac:picMk id="11" creationId="{1B615D5C-53D9-0053-4143-FA25C45ED5B3}"/>
          </ac:picMkLst>
        </pc:picChg>
        <pc:picChg chg="add del mod">
          <ac:chgData name="Junran Chen" userId="8dece4c7-016e-4c9b-b85c-cfe2e3c8b48a" providerId="ADAL" clId="{7EE40905-504B-477D-B6A6-9496A61C13D0}" dt="2024-10-12T20:50:09.078" v="794" actId="478"/>
          <ac:picMkLst>
            <pc:docMk/>
            <pc:sldMk cId="895530559" sldId="451"/>
            <ac:picMk id="17" creationId="{E01C9ACD-27BD-F251-7025-961B0FA97F8A}"/>
          </ac:picMkLst>
        </pc:picChg>
        <pc:picChg chg="add mod ord">
          <ac:chgData name="Junran Chen" userId="8dece4c7-016e-4c9b-b85c-cfe2e3c8b48a" providerId="ADAL" clId="{7EE40905-504B-477D-B6A6-9496A61C13D0}" dt="2024-10-12T20:50:18.823" v="796" actId="1076"/>
          <ac:picMkLst>
            <pc:docMk/>
            <pc:sldMk cId="895530559" sldId="451"/>
            <ac:picMk id="23" creationId="{827660E6-354C-0C44-A409-056F9A365CE4}"/>
          </ac:picMkLst>
        </pc:picChg>
      </pc:sldChg>
      <pc:sldChg chg="add">
        <pc:chgData name="Junran Chen" userId="8dece4c7-016e-4c9b-b85c-cfe2e3c8b48a" providerId="ADAL" clId="{7EE40905-504B-477D-B6A6-9496A61C13D0}" dt="2024-10-13T00:23:05.143" v="1002"/>
        <pc:sldMkLst>
          <pc:docMk/>
          <pc:sldMk cId="3547183056" sldId="452"/>
        </pc:sldMkLst>
      </pc:sldChg>
      <pc:sldChg chg="add del">
        <pc:chgData name="Junran Chen" userId="8dece4c7-016e-4c9b-b85c-cfe2e3c8b48a" providerId="ADAL" clId="{7EE40905-504B-477D-B6A6-9496A61C13D0}" dt="2024-10-13T00:23:11.192" v="1005"/>
        <pc:sldMkLst>
          <pc:docMk/>
          <pc:sldMk cId="3231198385" sldId="453"/>
        </pc:sldMkLst>
      </pc:sldChg>
      <pc:sldChg chg="addSp delSp modSp add mod ord">
        <pc:chgData name="Junran Chen" userId="8dece4c7-016e-4c9b-b85c-cfe2e3c8b48a" providerId="ADAL" clId="{7EE40905-504B-477D-B6A6-9496A61C13D0}" dt="2024-10-13T01:17:01.874" v="2004"/>
        <pc:sldMkLst>
          <pc:docMk/>
          <pc:sldMk cId="3560725793" sldId="453"/>
        </pc:sldMkLst>
        <pc:spChg chg="mod">
          <ac:chgData name="Junran Chen" userId="8dece4c7-016e-4c9b-b85c-cfe2e3c8b48a" providerId="ADAL" clId="{7EE40905-504B-477D-B6A6-9496A61C13D0}" dt="2024-10-13T01:17:01.874" v="2004"/>
          <ac:spMkLst>
            <pc:docMk/>
            <pc:sldMk cId="3560725793" sldId="453"/>
            <ac:spMk id="4" creationId="{B29344A3-EED4-1C8F-2901-62C5E30F9CFF}"/>
          </ac:spMkLst>
        </pc:spChg>
        <pc:spChg chg="add del mod">
          <ac:chgData name="Junran Chen" userId="8dece4c7-016e-4c9b-b85c-cfe2e3c8b48a" providerId="ADAL" clId="{7EE40905-504B-477D-B6A6-9496A61C13D0}" dt="2024-10-13T00:55:36.195" v="1884" actId="478"/>
          <ac:spMkLst>
            <pc:docMk/>
            <pc:sldMk cId="3560725793" sldId="453"/>
            <ac:spMk id="5" creationId="{EA091ED6-5EB9-DC37-0763-5F64BF59DD77}"/>
          </ac:spMkLst>
        </pc:spChg>
        <pc:spChg chg="del">
          <ac:chgData name="Junran Chen" userId="8dece4c7-016e-4c9b-b85c-cfe2e3c8b48a" providerId="ADAL" clId="{7EE40905-504B-477D-B6A6-9496A61C13D0}" dt="2024-10-13T00:55:30.663" v="1883" actId="478"/>
          <ac:spMkLst>
            <pc:docMk/>
            <pc:sldMk cId="3560725793" sldId="453"/>
            <ac:spMk id="14" creationId="{77EFA25F-93E1-62D6-8B4D-05668193ADEA}"/>
          </ac:spMkLst>
        </pc:spChg>
        <pc:picChg chg="del">
          <ac:chgData name="Junran Chen" userId="8dece4c7-016e-4c9b-b85c-cfe2e3c8b48a" providerId="ADAL" clId="{7EE40905-504B-477D-B6A6-9496A61C13D0}" dt="2024-10-13T00:55:36.470" v="1885" actId="478"/>
          <ac:picMkLst>
            <pc:docMk/>
            <pc:sldMk cId="3560725793" sldId="453"/>
            <ac:picMk id="13" creationId="{59426833-0BF3-0DFB-393E-33BBF828FC6C}"/>
          </ac:picMkLst>
        </pc:picChg>
      </pc:sldChg>
      <pc:sldChg chg="modSp add mod">
        <pc:chgData name="Junran Chen" userId="8dece4c7-016e-4c9b-b85c-cfe2e3c8b48a" providerId="ADAL" clId="{7EE40905-504B-477D-B6A6-9496A61C13D0}" dt="2024-10-13T01:16:57.820" v="2002" actId="20577"/>
        <pc:sldMkLst>
          <pc:docMk/>
          <pc:sldMk cId="1763945136" sldId="454"/>
        </pc:sldMkLst>
        <pc:spChg chg="mod">
          <ac:chgData name="Junran Chen" userId="8dece4c7-016e-4c9b-b85c-cfe2e3c8b48a" providerId="ADAL" clId="{7EE40905-504B-477D-B6A6-9496A61C13D0}" dt="2024-10-13T01:16:57.820" v="2002" actId="20577"/>
          <ac:spMkLst>
            <pc:docMk/>
            <pc:sldMk cId="1763945136" sldId="454"/>
            <ac:spMk id="4" creationId="{A7156C84-2B66-8F9D-9E31-4DBF82BEDCB0}"/>
          </ac:spMkLst>
        </pc:spChg>
      </pc:sldChg>
      <pc:sldChg chg="modNotesTx">
        <pc:chgData name="Junran Chen" userId="8dece4c7-016e-4c9b-b85c-cfe2e3c8b48a" providerId="ADAL" clId="{7EE40905-504B-477D-B6A6-9496A61C13D0}" dt="2024-10-31T01:15:03.259" v="6124" actId="20577"/>
        <pc:sldMkLst>
          <pc:docMk/>
          <pc:sldMk cId="2012816714" sldId="454"/>
        </pc:sldMkLst>
      </pc:sldChg>
      <pc:sldChg chg="modNotesTx">
        <pc:chgData name="Junran Chen" userId="8dece4c7-016e-4c9b-b85c-cfe2e3c8b48a" providerId="ADAL" clId="{7EE40905-504B-477D-B6A6-9496A61C13D0}" dt="2024-10-31T01:18:01.211" v="6547" actId="20577"/>
        <pc:sldMkLst>
          <pc:docMk/>
          <pc:sldMk cId="2129446301" sldId="455"/>
        </pc:sldMkLst>
      </pc:sldChg>
      <pc:sldChg chg="modSp mod modNotesTx">
        <pc:chgData name="Junran Chen" userId="8dece4c7-016e-4c9b-b85c-cfe2e3c8b48a" providerId="ADAL" clId="{7EE40905-504B-477D-B6A6-9496A61C13D0}" dt="2024-10-31T01:19:39.964" v="6859" actId="20577"/>
        <pc:sldMkLst>
          <pc:docMk/>
          <pc:sldMk cId="189284834" sldId="457"/>
        </pc:sldMkLst>
        <pc:spChg chg="mod">
          <ac:chgData name="Junran Chen" userId="8dece4c7-016e-4c9b-b85c-cfe2e3c8b48a" providerId="ADAL" clId="{7EE40905-504B-477D-B6A6-9496A61C13D0}" dt="2024-10-31T01:19:00.412" v="6719" actId="20577"/>
          <ac:spMkLst>
            <pc:docMk/>
            <pc:sldMk cId="189284834" sldId="457"/>
            <ac:spMk id="3" creationId="{25C699DB-6285-6EAF-2DAE-803CFD6AF604}"/>
          </ac:spMkLst>
        </pc:spChg>
      </pc:sldChg>
      <pc:sldChg chg="modNotesTx">
        <pc:chgData name="Junran Chen" userId="8dece4c7-016e-4c9b-b85c-cfe2e3c8b48a" providerId="ADAL" clId="{7EE40905-504B-477D-B6A6-9496A61C13D0}" dt="2024-10-31T01:22:44.014" v="7462" actId="20577"/>
        <pc:sldMkLst>
          <pc:docMk/>
          <pc:sldMk cId="2305912211" sldId="458"/>
        </pc:sldMkLst>
      </pc:sldChg>
      <pc:sldChg chg="addSp delSp modSp mod modNotesTx">
        <pc:chgData name="Junran Chen" userId="8dece4c7-016e-4c9b-b85c-cfe2e3c8b48a" providerId="ADAL" clId="{7EE40905-504B-477D-B6A6-9496A61C13D0}" dt="2024-10-31T01:50:52.824" v="8320" actId="20577"/>
        <pc:sldMkLst>
          <pc:docMk/>
          <pc:sldMk cId="2990610547" sldId="464"/>
        </pc:sldMkLst>
        <pc:spChg chg="add mod">
          <ac:chgData name="Junran Chen" userId="8dece4c7-016e-4c9b-b85c-cfe2e3c8b48a" providerId="ADAL" clId="{7EE40905-504B-477D-B6A6-9496A61C13D0}" dt="2024-10-31T01:46:28.876" v="7780" actId="20577"/>
          <ac:spMkLst>
            <pc:docMk/>
            <pc:sldMk cId="2990610547" sldId="464"/>
            <ac:spMk id="10" creationId="{4D4CA3EF-FAC9-AEE4-EBA5-B3AA22B82C23}"/>
          </ac:spMkLst>
        </pc:spChg>
        <pc:spChg chg="mod">
          <ac:chgData name="Junran Chen" userId="8dece4c7-016e-4c9b-b85c-cfe2e3c8b48a" providerId="ADAL" clId="{7EE40905-504B-477D-B6A6-9496A61C13D0}" dt="2024-10-31T01:46:42.997" v="7786" actId="1076"/>
          <ac:spMkLst>
            <pc:docMk/>
            <pc:sldMk cId="2990610547" sldId="464"/>
            <ac:spMk id="12" creationId="{4D26E0E0-8176-5C2B-3057-47AE61880BD2}"/>
          </ac:spMkLst>
        </pc:spChg>
        <pc:spChg chg="add del mod">
          <ac:chgData name="Junran Chen" userId="8dece4c7-016e-4c9b-b85c-cfe2e3c8b48a" providerId="ADAL" clId="{7EE40905-504B-477D-B6A6-9496A61C13D0}" dt="2024-10-31T01:46:45.409" v="7787" actId="478"/>
          <ac:spMkLst>
            <pc:docMk/>
            <pc:sldMk cId="2990610547" sldId="464"/>
            <ac:spMk id="15" creationId="{971157DF-5427-C697-E95D-F32940178D18}"/>
          </ac:spMkLst>
        </pc:spChg>
        <pc:cxnChg chg="add">
          <ac:chgData name="Junran Chen" userId="8dece4c7-016e-4c9b-b85c-cfe2e3c8b48a" providerId="ADAL" clId="{7EE40905-504B-477D-B6A6-9496A61C13D0}" dt="2024-10-31T01:46:09.380" v="7764" actId="11529"/>
          <ac:cxnSpMkLst>
            <pc:docMk/>
            <pc:sldMk cId="2990610547" sldId="464"/>
            <ac:cxnSpMk id="5" creationId="{2C02F3C3-980D-C4EF-803F-8A3873CCE1BE}"/>
          </ac:cxnSpMkLst>
        </pc:cxnChg>
        <pc:cxnChg chg="add">
          <ac:chgData name="Junran Chen" userId="8dece4c7-016e-4c9b-b85c-cfe2e3c8b48a" providerId="ADAL" clId="{7EE40905-504B-477D-B6A6-9496A61C13D0}" dt="2024-10-31T01:46:14.646" v="7765" actId="11529"/>
          <ac:cxnSpMkLst>
            <pc:docMk/>
            <pc:sldMk cId="2990610547" sldId="464"/>
            <ac:cxnSpMk id="7" creationId="{96AD433A-8609-A943-9DE3-21B79FC84D48}"/>
          </ac:cxnSpMkLst>
        </pc:cxnChg>
        <pc:cxnChg chg="add mod">
          <ac:chgData name="Junran Chen" userId="8dece4c7-016e-4c9b-b85c-cfe2e3c8b48a" providerId="ADAL" clId="{7EE40905-504B-477D-B6A6-9496A61C13D0}" dt="2024-10-31T01:46:39.687" v="7784" actId="1076"/>
          <ac:cxnSpMkLst>
            <pc:docMk/>
            <pc:sldMk cId="2990610547" sldId="464"/>
            <ac:cxnSpMk id="11" creationId="{5706B3DE-6820-1FC9-2D12-96FF2CAE7341}"/>
          </ac:cxnSpMkLst>
        </pc:cxnChg>
      </pc:sldChg>
    </pc:docChg>
  </pc:docChgLst>
  <pc:docChgLst>
    <pc:chgData name="Junran Chen" userId="8dece4c7-016e-4c9b-b85c-cfe2e3c8b48a" providerId="ADAL" clId="{A6974D9A-3969-174C-A25F-CD7FE2DC7566}"/>
    <pc:docChg chg="undo custSel addSld delSld modSld sldOrd">
      <pc:chgData name="Junran Chen" userId="8dece4c7-016e-4c9b-b85c-cfe2e3c8b48a" providerId="ADAL" clId="{A6974D9A-3969-174C-A25F-CD7FE2DC7566}" dt="2024-10-23T19:03:29.829" v="8228" actId="20577"/>
      <pc:docMkLst>
        <pc:docMk/>
      </pc:docMkLst>
      <pc:sldChg chg="modSp mod modNotesTx">
        <pc:chgData name="Junran Chen" userId="8dece4c7-016e-4c9b-b85c-cfe2e3c8b48a" providerId="ADAL" clId="{A6974D9A-3969-174C-A25F-CD7FE2DC7566}" dt="2024-10-21T19:07:02.947" v="6424" actId="20577"/>
        <pc:sldMkLst>
          <pc:docMk/>
          <pc:sldMk cId="3783047152" sldId="275"/>
        </pc:sldMkLst>
        <pc:spChg chg="mod">
          <ac:chgData name="Junran Chen" userId="8dece4c7-016e-4c9b-b85c-cfe2e3c8b48a" providerId="ADAL" clId="{A6974D9A-3969-174C-A25F-CD7FE2DC7566}" dt="2024-10-21T19:06:49.434" v="6420" actId="20577"/>
          <ac:spMkLst>
            <pc:docMk/>
            <pc:sldMk cId="3783047152" sldId="275"/>
            <ac:spMk id="3" creationId="{00000000-0000-0000-0000-000000000000}"/>
          </ac:spMkLst>
        </pc:spChg>
      </pc:sldChg>
      <pc:sldChg chg="modSp mod">
        <pc:chgData name="Junran Chen" userId="8dece4c7-016e-4c9b-b85c-cfe2e3c8b48a" providerId="ADAL" clId="{A6974D9A-3969-174C-A25F-CD7FE2DC7566}" dt="2024-10-23T19:03:15.005" v="8209" actId="20577"/>
        <pc:sldMkLst>
          <pc:docMk/>
          <pc:sldMk cId="557460678" sldId="278"/>
        </pc:sldMkLst>
        <pc:spChg chg="mod">
          <ac:chgData name="Junran Chen" userId="8dece4c7-016e-4c9b-b85c-cfe2e3c8b48a" providerId="ADAL" clId="{A6974D9A-3969-174C-A25F-CD7FE2DC7566}" dt="2024-10-23T19:03:02.448" v="8199" actId="20577"/>
          <ac:spMkLst>
            <pc:docMk/>
            <pc:sldMk cId="557460678" sldId="278"/>
            <ac:spMk id="2" creationId="{00000000-0000-0000-0000-000000000000}"/>
          </ac:spMkLst>
        </pc:spChg>
        <pc:spChg chg="mod">
          <ac:chgData name="Junran Chen" userId="8dece4c7-016e-4c9b-b85c-cfe2e3c8b48a" providerId="ADAL" clId="{A6974D9A-3969-174C-A25F-CD7FE2DC7566}" dt="2024-10-23T19:03:15.005" v="8209" actId="20577"/>
          <ac:spMkLst>
            <pc:docMk/>
            <pc:sldMk cId="557460678" sldId="278"/>
            <ac:spMk id="3" creationId="{00000000-0000-0000-0000-000000000000}"/>
          </ac:spMkLst>
        </pc:spChg>
      </pc:sldChg>
      <pc:sldChg chg="addSp delSp modSp mod modNotesTx">
        <pc:chgData name="Junran Chen" userId="8dece4c7-016e-4c9b-b85c-cfe2e3c8b48a" providerId="ADAL" clId="{A6974D9A-3969-174C-A25F-CD7FE2DC7566}" dt="2024-10-21T19:41:29.113" v="6699" actId="20577"/>
        <pc:sldMkLst>
          <pc:docMk/>
          <pc:sldMk cId="2734290507" sldId="287"/>
        </pc:sldMkLst>
        <pc:spChg chg="mod">
          <ac:chgData name="Junran Chen" userId="8dece4c7-016e-4c9b-b85c-cfe2e3c8b48a" providerId="ADAL" clId="{A6974D9A-3969-174C-A25F-CD7FE2DC7566}" dt="2024-10-21T19:41:29.113" v="6699" actId="20577"/>
          <ac:spMkLst>
            <pc:docMk/>
            <pc:sldMk cId="2734290507" sldId="287"/>
            <ac:spMk id="3" creationId="{00000000-0000-0000-0000-000000000000}"/>
          </ac:spMkLst>
        </pc:spChg>
        <pc:picChg chg="add del mod">
          <ac:chgData name="Junran Chen" userId="8dece4c7-016e-4c9b-b85c-cfe2e3c8b48a" providerId="ADAL" clId="{A6974D9A-3969-174C-A25F-CD7FE2DC7566}" dt="2024-10-21T14:41:01.395" v="1661" actId="478"/>
          <ac:picMkLst>
            <pc:docMk/>
            <pc:sldMk cId="2734290507" sldId="287"/>
            <ac:picMk id="6" creationId="{9E3E765D-8C26-B26C-841E-5EF2592D4AF2}"/>
          </ac:picMkLst>
        </pc:picChg>
      </pc:sldChg>
      <pc:sldChg chg="modSp mod">
        <pc:chgData name="Junran Chen" userId="8dece4c7-016e-4c9b-b85c-cfe2e3c8b48a" providerId="ADAL" clId="{A6974D9A-3969-174C-A25F-CD7FE2DC7566}" dt="2024-10-23T19:03:29.829" v="8228" actId="20577"/>
        <pc:sldMkLst>
          <pc:docMk/>
          <pc:sldMk cId="2275770337" sldId="375"/>
        </pc:sldMkLst>
        <pc:spChg chg="mod">
          <ac:chgData name="Junran Chen" userId="8dece4c7-016e-4c9b-b85c-cfe2e3c8b48a" providerId="ADAL" clId="{A6974D9A-3969-174C-A25F-CD7FE2DC7566}" dt="2024-10-23T19:03:29.829" v="8228" actId="20577"/>
          <ac:spMkLst>
            <pc:docMk/>
            <pc:sldMk cId="2275770337" sldId="375"/>
            <ac:spMk id="2" creationId="{00000000-0000-0000-0000-000000000000}"/>
          </ac:spMkLst>
        </pc:spChg>
      </pc:sldChg>
      <pc:sldChg chg="addSp delSp modSp mod">
        <pc:chgData name="Junran Chen" userId="8dece4c7-016e-4c9b-b85c-cfe2e3c8b48a" providerId="ADAL" clId="{A6974D9A-3969-174C-A25F-CD7FE2DC7566}" dt="2024-10-21T20:03:23.665" v="7703"/>
        <pc:sldMkLst>
          <pc:docMk/>
          <pc:sldMk cId="1994042722" sldId="437"/>
        </pc:sldMkLst>
        <pc:spChg chg="add del mod">
          <ac:chgData name="Junran Chen" userId="8dece4c7-016e-4c9b-b85c-cfe2e3c8b48a" providerId="ADAL" clId="{A6974D9A-3969-174C-A25F-CD7FE2DC7566}" dt="2024-10-21T20:03:23.665" v="7703"/>
          <ac:spMkLst>
            <pc:docMk/>
            <pc:sldMk cId="1994042722" sldId="437"/>
            <ac:spMk id="5" creationId="{4E8B530A-3F82-0B55-9DA0-3DAA140F11F0}"/>
          </ac:spMkLst>
        </pc:spChg>
        <pc:spChg chg="mod">
          <ac:chgData name="Junran Chen" userId="8dece4c7-016e-4c9b-b85c-cfe2e3c8b48a" providerId="ADAL" clId="{A6974D9A-3969-174C-A25F-CD7FE2DC7566}" dt="2024-10-21T20:02:59.909" v="7695" actId="164"/>
          <ac:spMkLst>
            <pc:docMk/>
            <pc:sldMk cId="1994042722" sldId="437"/>
            <ac:spMk id="9" creationId="{6B1473D5-B74E-C93C-13F7-18C030C7CCD2}"/>
          </ac:spMkLst>
        </pc:spChg>
        <pc:spChg chg="mod">
          <ac:chgData name="Junran Chen" userId="8dece4c7-016e-4c9b-b85c-cfe2e3c8b48a" providerId="ADAL" clId="{A6974D9A-3969-174C-A25F-CD7FE2DC7566}" dt="2024-10-21T16:26:43.498" v="4130" actId="1076"/>
          <ac:spMkLst>
            <pc:docMk/>
            <pc:sldMk cId="1994042722" sldId="437"/>
            <ac:spMk id="10" creationId="{538A4C20-9FDE-33E2-A858-92F7F9B838A5}"/>
          </ac:spMkLst>
        </pc:spChg>
        <pc:spChg chg="add mod">
          <ac:chgData name="Junran Chen" userId="8dece4c7-016e-4c9b-b85c-cfe2e3c8b48a" providerId="ADAL" clId="{A6974D9A-3969-174C-A25F-CD7FE2DC7566}" dt="2024-10-21T20:03:20.403" v="7701" actId="1076"/>
          <ac:spMkLst>
            <pc:docMk/>
            <pc:sldMk cId="1994042722" sldId="437"/>
            <ac:spMk id="15" creationId="{56553F0C-D9BE-4ABA-49C6-A01952612376}"/>
          </ac:spMkLst>
        </pc:spChg>
        <pc:grpChg chg="add mod">
          <ac:chgData name="Junran Chen" userId="8dece4c7-016e-4c9b-b85c-cfe2e3c8b48a" providerId="ADAL" clId="{A6974D9A-3969-174C-A25F-CD7FE2DC7566}" dt="2024-10-21T20:03:03.420" v="7697" actId="167"/>
          <ac:grpSpMkLst>
            <pc:docMk/>
            <pc:sldMk cId="1994042722" sldId="437"/>
            <ac:grpSpMk id="14" creationId="{ED792382-5C6E-2F9D-E29F-98A148B0CFEC}"/>
          </ac:grpSpMkLst>
        </pc:grpChg>
        <pc:grpChg chg="mod">
          <ac:chgData name="Junran Chen" userId="8dece4c7-016e-4c9b-b85c-cfe2e3c8b48a" providerId="ADAL" clId="{A6974D9A-3969-174C-A25F-CD7FE2DC7566}" dt="2024-10-21T20:02:59.909" v="7695" actId="164"/>
          <ac:grpSpMkLst>
            <pc:docMk/>
            <pc:sldMk cId="1994042722" sldId="437"/>
            <ac:grpSpMk id="20" creationId="{DD962A9D-E4F0-CBFC-5F1C-003964B74E46}"/>
          </ac:grpSpMkLst>
        </pc:grpChg>
      </pc:sldChg>
      <pc:sldChg chg="modSp del mod">
        <pc:chgData name="Junran Chen" userId="8dece4c7-016e-4c9b-b85c-cfe2e3c8b48a" providerId="ADAL" clId="{A6974D9A-3969-174C-A25F-CD7FE2DC7566}" dt="2024-10-21T20:03:29.591" v="7704" actId="2696"/>
        <pc:sldMkLst>
          <pc:docMk/>
          <pc:sldMk cId="3503499546" sldId="438"/>
        </pc:sldMkLst>
        <pc:spChg chg="mod">
          <ac:chgData name="Junran Chen" userId="8dece4c7-016e-4c9b-b85c-cfe2e3c8b48a" providerId="ADAL" clId="{A6974D9A-3969-174C-A25F-CD7FE2DC7566}" dt="2024-10-21T19:41:51.620" v="6700" actId="20577"/>
          <ac:spMkLst>
            <pc:docMk/>
            <pc:sldMk cId="3503499546" sldId="438"/>
            <ac:spMk id="3" creationId="{46CE425F-3701-4EB7-A5B9-B2D4C6BFDF09}"/>
          </ac:spMkLst>
        </pc:spChg>
      </pc:sldChg>
      <pc:sldChg chg="addSp modSp mod">
        <pc:chgData name="Junran Chen" userId="8dece4c7-016e-4c9b-b85c-cfe2e3c8b48a" providerId="ADAL" clId="{A6974D9A-3969-174C-A25F-CD7FE2DC7566}" dt="2024-10-21T20:02:36.068" v="7691" actId="1076"/>
        <pc:sldMkLst>
          <pc:docMk/>
          <pc:sldMk cId="1138165502" sldId="439"/>
        </pc:sldMkLst>
        <pc:spChg chg="mod">
          <ac:chgData name="Junran Chen" userId="8dece4c7-016e-4c9b-b85c-cfe2e3c8b48a" providerId="ADAL" clId="{A6974D9A-3969-174C-A25F-CD7FE2DC7566}" dt="2024-10-21T20:02:19.805" v="7687" actId="20577"/>
          <ac:spMkLst>
            <pc:docMk/>
            <pc:sldMk cId="1138165502" sldId="439"/>
            <ac:spMk id="3" creationId="{611C9F0E-5995-9316-BB68-A44F9E65627B}"/>
          </ac:spMkLst>
        </pc:spChg>
        <pc:spChg chg="add mod">
          <ac:chgData name="Junran Chen" userId="8dece4c7-016e-4c9b-b85c-cfe2e3c8b48a" providerId="ADAL" clId="{A6974D9A-3969-174C-A25F-CD7FE2DC7566}" dt="2024-10-21T20:02:36.068" v="7691" actId="1076"/>
          <ac:spMkLst>
            <pc:docMk/>
            <pc:sldMk cId="1138165502" sldId="439"/>
            <ac:spMk id="5" creationId="{E9FC40F9-9E75-E44B-8FD1-1F1F85CD595F}"/>
          </ac:spMkLst>
        </pc:spChg>
        <pc:spChg chg="mod">
          <ac:chgData name="Junran Chen" userId="8dece4c7-016e-4c9b-b85c-cfe2e3c8b48a" providerId="ADAL" clId="{A6974D9A-3969-174C-A25F-CD7FE2DC7566}" dt="2024-10-21T20:02:28.045" v="7690" actId="1076"/>
          <ac:spMkLst>
            <pc:docMk/>
            <pc:sldMk cId="1138165502" sldId="439"/>
            <ac:spMk id="15" creationId="{2FDEA639-6866-0056-DCBF-78B8AD1EC663}"/>
          </ac:spMkLst>
        </pc:spChg>
        <pc:grpChg chg="mod">
          <ac:chgData name="Junran Chen" userId="8dece4c7-016e-4c9b-b85c-cfe2e3c8b48a" providerId="ADAL" clId="{A6974D9A-3969-174C-A25F-CD7FE2DC7566}" dt="2024-10-21T20:02:28.045" v="7690" actId="1076"/>
          <ac:grpSpMkLst>
            <pc:docMk/>
            <pc:sldMk cId="1138165502" sldId="439"/>
            <ac:grpSpMk id="2" creationId="{527F1F23-648F-0731-6AAF-70DE885122C2}"/>
          </ac:grpSpMkLst>
        </pc:grpChg>
      </pc:sldChg>
      <pc:sldChg chg="addSp delSp modSp del mod modNotesTx">
        <pc:chgData name="Junran Chen" userId="8dece4c7-016e-4c9b-b85c-cfe2e3c8b48a" providerId="ADAL" clId="{A6974D9A-3969-174C-A25F-CD7FE2DC7566}" dt="2024-10-21T20:03:32.706" v="7705" actId="2696"/>
        <pc:sldMkLst>
          <pc:docMk/>
          <pc:sldMk cId="1154169572" sldId="441"/>
        </pc:sldMkLst>
        <pc:spChg chg="mod">
          <ac:chgData name="Junran Chen" userId="8dece4c7-016e-4c9b-b85c-cfe2e3c8b48a" providerId="ADAL" clId="{A6974D9A-3969-174C-A25F-CD7FE2DC7566}" dt="2024-10-21T19:42:00.220" v="6701" actId="20577"/>
          <ac:spMkLst>
            <pc:docMk/>
            <pc:sldMk cId="1154169572" sldId="441"/>
            <ac:spMk id="3" creationId="{87AE192D-4239-4A33-4DB0-3C4708B55CBE}"/>
          </ac:spMkLst>
        </pc:spChg>
        <pc:picChg chg="add del mod">
          <ac:chgData name="Junran Chen" userId="8dece4c7-016e-4c9b-b85c-cfe2e3c8b48a" providerId="ADAL" clId="{A6974D9A-3969-174C-A25F-CD7FE2DC7566}" dt="2024-10-21T16:18:49.589" v="3964" actId="478"/>
          <ac:picMkLst>
            <pc:docMk/>
            <pc:sldMk cId="1154169572" sldId="441"/>
            <ac:picMk id="5" creationId="{9943B349-1CD3-DEAA-9B9F-808948A7A39B}"/>
          </ac:picMkLst>
        </pc:picChg>
      </pc:sldChg>
      <pc:sldChg chg="modNotesTx">
        <pc:chgData name="Junran Chen" userId="8dece4c7-016e-4c9b-b85c-cfe2e3c8b48a" providerId="ADAL" clId="{A6974D9A-3969-174C-A25F-CD7FE2DC7566}" dt="2024-10-21T19:27:35.069" v="6569" actId="20577"/>
        <pc:sldMkLst>
          <pc:docMk/>
          <pc:sldMk cId="3870681025" sldId="442"/>
        </pc:sldMkLst>
      </pc:sldChg>
      <pc:sldChg chg="modSp mod modNotesTx">
        <pc:chgData name="Junran Chen" userId="8dece4c7-016e-4c9b-b85c-cfe2e3c8b48a" providerId="ADAL" clId="{A6974D9A-3969-174C-A25F-CD7FE2DC7566}" dt="2024-10-21T19:48:51.941" v="7305" actId="20577"/>
        <pc:sldMkLst>
          <pc:docMk/>
          <pc:sldMk cId="3700539643" sldId="443"/>
        </pc:sldMkLst>
        <pc:spChg chg="mod">
          <ac:chgData name="Junran Chen" userId="8dece4c7-016e-4c9b-b85c-cfe2e3c8b48a" providerId="ADAL" clId="{A6974D9A-3969-174C-A25F-CD7FE2DC7566}" dt="2024-10-21T19:48:39.925" v="7255" actId="20577"/>
          <ac:spMkLst>
            <pc:docMk/>
            <pc:sldMk cId="3700539643" sldId="443"/>
            <ac:spMk id="3" creationId="{D5BB4505-50BB-7A37-959B-3A001DF21276}"/>
          </ac:spMkLst>
        </pc:spChg>
      </pc:sldChg>
      <pc:sldChg chg="modTransition modNotesTx">
        <pc:chgData name="Junran Chen" userId="8dece4c7-016e-4c9b-b85c-cfe2e3c8b48a" providerId="ADAL" clId="{A6974D9A-3969-174C-A25F-CD7FE2DC7566}" dt="2024-10-21T15:13:54.673" v="2795" actId="5793"/>
        <pc:sldMkLst>
          <pc:docMk/>
          <pc:sldMk cId="3477826320" sldId="444"/>
        </pc:sldMkLst>
      </pc:sldChg>
      <pc:sldChg chg="modSp mod modNotesTx">
        <pc:chgData name="Junran Chen" userId="8dece4c7-016e-4c9b-b85c-cfe2e3c8b48a" providerId="ADAL" clId="{A6974D9A-3969-174C-A25F-CD7FE2DC7566}" dt="2024-10-21T20:09:20.472" v="8198" actId="20577"/>
        <pc:sldMkLst>
          <pc:docMk/>
          <pc:sldMk cId="3249180957" sldId="445"/>
        </pc:sldMkLst>
        <pc:spChg chg="mod">
          <ac:chgData name="Junran Chen" userId="8dece4c7-016e-4c9b-b85c-cfe2e3c8b48a" providerId="ADAL" clId="{A6974D9A-3969-174C-A25F-CD7FE2DC7566}" dt="2024-10-21T20:00:49.528" v="7605" actId="14100"/>
          <ac:spMkLst>
            <pc:docMk/>
            <pc:sldMk cId="3249180957" sldId="445"/>
            <ac:spMk id="14" creationId="{4467D5C0-D4B4-FBB6-FDF8-7A83E43F34ED}"/>
          </ac:spMkLst>
        </pc:spChg>
      </pc:sldChg>
      <pc:sldChg chg="modNotesTx">
        <pc:chgData name="Junran Chen" userId="8dece4c7-016e-4c9b-b85c-cfe2e3c8b48a" providerId="ADAL" clId="{A6974D9A-3969-174C-A25F-CD7FE2DC7566}" dt="2024-10-21T19:44:21.254" v="6985" actId="20577"/>
        <pc:sldMkLst>
          <pc:docMk/>
          <pc:sldMk cId="131162834" sldId="448"/>
        </pc:sldMkLst>
      </pc:sldChg>
      <pc:sldChg chg="modSp mod modNotesTx">
        <pc:chgData name="Junran Chen" userId="8dece4c7-016e-4c9b-b85c-cfe2e3c8b48a" providerId="ADAL" clId="{A6974D9A-3969-174C-A25F-CD7FE2DC7566}" dt="2024-10-21T19:32:14.583" v="6624" actId="20577"/>
        <pc:sldMkLst>
          <pc:docMk/>
          <pc:sldMk cId="3486178954" sldId="449"/>
        </pc:sldMkLst>
        <pc:spChg chg="mod">
          <ac:chgData name="Junran Chen" userId="8dece4c7-016e-4c9b-b85c-cfe2e3c8b48a" providerId="ADAL" clId="{A6974D9A-3969-174C-A25F-CD7FE2DC7566}" dt="2024-10-21T19:32:14.583" v="6624" actId="20577"/>
          <ac:spMkLst>
            <pc:docMk/>
            <pc:sldMk cId="3486178954" sldId="449"/>
            <ac:spMk id="2" creationId="{0847C40D-1315-0BC6-277D-44875A6AE1BA}"/>
          </ac:spMkLst>
        </pc:spChg>
      </pc:sldChg>
      <pc:sldChg chg="addSp delSp modSp mod modNotesTx">
        <pc:chgData name="Junran Chen" userId="8dece4c7-016e-4c9b-b85c-cfe2e3c8b48a" providerId="ADAL" clId="{A6974D9A-3969-174C-A25F-CD7FE2DC7566}" dt="2024-10-21T19:35:03.334" v="6647" actId="478"/>
        <pc:sldMkLst>
          <pc:docMk/>
          <pc:sldMk cId="895530559" sldId="451"/>
        </pc:sldMkLst>
        <pc:spChg chg="mod">
          <ac:chgData name="Junran Chen" userId="8dece4c7-016e-4c9b-b85c-cfe2e3c8b48a" providerId="ADAL" clId="{A6974D9A-3969-174C-A25F-CD7FE2DC7566}" dt="2024-10-21T16:39:59.531" v="4290" actId="20577"/>
          <ac:spMkLst>
            <pc:docMk/>
            <pc:sldMk cId="895530559" sldId="451"/>
            <ac:spMk id="4" creationId="{F6DCB677-75A1-0712-7848-1FCB9B0EA367}"/>
          </ac:spMkLst>
        </pc:spChg>
        <pc:spChg chg="del">
          <ac:chgData name="Junran Chen" userId="8dece4c7-016e-4c9b-b85c-cfe2e3c8b48a" providerId="ADAL" clId="{A6974D9A-3969-174C-A25F-CD7FE2DC7566}" dt="2024-10-21T19:35:00.795" v="6646" actId="478"/>
          <ac:spMkLst>
            <pc:docMk/>
            <pc:sldMk cId="895530559" sldId="451"/>
            <ac:spMk id="5" creationId="{46591ED1-FFFC-5EC5-6EC8-4316B529212A}"/>
          </ac:spMkLst>
        </pc:spChg>
        <pc:spChg chg="del">
          <ac:chgData name="Junran Chen" userId="8dece4c7-016e-4c9b-b85c-cfe2e3c8b48a" providerId="ADAL" clId="{A6974D9A-3969-174C-A25F-CD7FE2DC7566}" dt="2024-10-21T16:39:47.338" v="4270" actId="478"/>
          <ac:spMkLst>
            <pc:docMk/>
            <pc:sldMk cId="895530559" sldId="451"/>
            <ac:spMk id="7" creationId="{1B89D173-D709-E697-5C14-BF0DF0E317B0}"/>
          </ac:spMkLst>
        </pc:spChg>
        <pc:spChg chg="del">
          <ac:chgData name="Junran Chen" userId="8dece4c7-016e-4c9b-b85c-cfe2e3c8b48a" providerId="ADAL" clId="{A6974D9A-3969-174C-A25F-CD7FE2DC7566}" dt="2024-10-21T16:39:47.338" v="4270" actId="478"/>
          <ac:spMkLst>
            <pc:docMk/>
            <pc:sldMk cId="895530559" sldId="451"/>
            <ac:spMk id="10" creationId="{0139BBF3-621D-F328-3C72-4223DFA13942}"/>
          </ac:spMkLst>
        </pc:spChg>
        <pc:spChg chg="del">
          <ac:chgData name="Junran Chen" userId="8dece4c7-016e-4c9b-b85c-cfe2e3c8b48a" providerId="ADAL" clId="{A6974D9A-3969-174C-A25F-CD7FE2DC7566}" dt="2024-10-21T16:39:47.338" v="4270" actId="478"/>
          <ac:spMkLst>
            <pc:docMk/>
            <pc:sldMk cId="895530559" sldId="451"/>
            <ac:spMk id="13" creationId="{20598726-0BB2-5C48-3CE5-0EBCF2FBCDB8}"/>
          </ac:spMkLst>
        </pc:spChg>
        <pc:spChg chg="del">
          <ac:chgData name="Junran Chen" userId="8dece4c7-016e-4c9b-b85c-cfe2e3c8b48a" providerId="ADAL" clId="{A6974D9A-3969-174C-A25F-CD7FE2DC7566}" dt="2024-10-21T16:39:47.338" v="4270" actId="478"/>
          <ac:spMkLst>
            <pc:docMk/>
            <pc:sldMk cId="895530559" sldId="451"/>
            <ac:spMk id="15" creationId="{1BE9AE37-784F-71C9-9936-3DAC100B9A5F}"/>
          </ac:spMkLst>
        </pc:spChg>
        <pc:spChg chg="del">
          <ac:chgData name="Junran Chen" userId="8dece4c7-016e-4c9b-b85c-cfe2e3c8b48a" providerId="ADAL" clId="{A6974D9A-3969-174C-A25F-CD7FE2DC7566}" dt="2024-10-21T16:39:37.409" v="4265" actId="478"/>
          <ac:spMkLst>
            <pc:docMk/>
            <pc:sldMk cId="895530559" sldId="451"/>
            <ac:spMk id="18" creationId="{F0356489-A46A-3E84-9AE3-9C1863A54ACC}"/>
          </ac:spMkLst>
        </pc:spChg>
        <pc:spChg chg="del">
          <ac:chgData name="Junran Chen" userId="8dece4c7-016e-4c9b-b85c-cfe2e3c8b48a" providerId="ADAL" clId="{A6974D9A-3969-174C-A25F-CD7FE2DC7566}" dt="2024-10-21T16:40:10.105" v="4293" actId="478"/>
          <ac:spMkLst>
            <pc:docMk/>
            <pc:sldMk cId="895530559" sldId="451"/>
            <ac:spMk id="20" creationId="{642C0B3F-0740-C65A-C4B7-0B0D0C407CC6}"/>
          </ac:spMkLst>
        </pc:spChg>
        <pc:spChg chg="del">
          <ac:chgData name="Junran Chen" userId="8dece4c7-016e-4c9b-b85c-cfe2e3c8b48a" providerId="ADAL" clId="{A6974D9A-3969-174C-A25F-CD7FE2DC7566}" dt="2024-10-21T16:39:47.338" v="4270" actId="478"/>
          <ac:spMkLst>
            <pc:docMk/>
            <pc:sldMk cId="895530559" sldId="451"/>
            <ac:spMk id="21" creationId="{13EAAADB-B796-1D56-3746-0FD90176AB6D}"/>
          </ac:spMkLst>
        </pc:spChg>
        <pc:spChg chg="add del mod">
          <ac:chgData name="Junran Chen" userId="8dece4c7-016e-4c9b-b85c-cfe2e3c8b48a" providerId="ADAL" clId="{A6974D9A-3969-174C-A25F-CD7FE2DC7566}" dt="2024-10-21T19:35:03.334" v="6647" actId="478"/>
          <ac:spMkLst>
            <pc:docMk/>
            <pc:sldMk cId="895530559" sldId="451"/>
            <ac:spMk id="25" creationId="{9E15A7DE-7793-7EAD-D14C-422A91FFFF05}"/>
          </ac:spMkLst>
        </pc:spChg>
        <pc:picChg chg="add del mod modCrop">
          <ac:chgData name="Junran Chen" userId="8dece4c7-016e-4c9b-b85c-cfe2e3c8b48a" providerId="ADAL" clId="{A6974D9A-3969-174C-A25F-CD7FE2DC7566}" dt="2024-10-21T16:41:48.441" v="4305" actId="478"/>
          <ac:picMkLst>
            <pc:docMk/>
            <pc:sldMk cId="895530559" sldId="451"/>
            <ac:picMk id="3" creationId="{04A0BAFE-D9E0-B9BC-C20C-9226E456AE77}"/>
          </ac:picMkLst>
        </pc:picChg>
        <pc:picChg chg="add del mod">
          <ac:chgData name="Junran Chen" userId="8dece4c7-016e-4c9b-b85c-cfe2e3c8b48a" providerId="ADAL" clId="{A6974D9A-3969-174C-A25F-CD7FE2DC7566}" dt="2024-10-21T16:40:39.590" v="4300" actId="478"/>
          <ac:picMkLst>
            <pc:docMk/>
            <pc:sldMk cId="895530559" sldId="451"/>
            <ac:picMk id="9" creationId="{A0D20E7A-BACC-BB0C-ADFD-38E75420078F}"/>
          </ac:picMkLst>
        </pc:picChg>
        <pc:picChg chg="del">
          <ac:chgData name="Junran Chen" userId="8dece4c7-016e-4c9b-b85c-cfe2e3c8b48a" providerId="ADAL" clId="{A6974D9A-3969-174C-A25F-CD7FE2DC7566}" dt="2024-10-21T16:39:42.775" v="4269" actId="478"/>
          <ac:picMkLst>
            <pc:docMk/>
            <pc:sldMk cId="895530559" sldId="451"/>
            <ac:picMk id="11" creationId="{1B615D5C-53D9-0053-4143-FA25C45ED5B3}"/>
          </ac:picMkLst>
        </pc:picChg>
        <pc:picChg chg="add mod">
          <ac:chgData name="Junran Chen" userId="8dece4c7-016e-4c9b-b85c-cfe2e3c8b48a" providerId="ADAL" clId="{A6974D9A-3969-174C-A25F-CD7FE2DC7566}" dt="2024-10-21T16:40:27.809" v="4297"/>
          <ac:picMkLst>
            <pc:docMk/>
            <pc:sldMk cId="895530559" sldId="451"/>
            <ac:picMk id="12" creationId="{0ABB2437-13AD-AAC8-7B46-1178A69F42DE}"/>
          </ac:picMkLst>
        </pc:picChg>
        <pc:picChg chg="add mod">
          <ac:chgData name="Junran Chen" userId="8dece4c7-016e-4c9b-b85c-cfe2e3c8b48a" providerId="ADAL" clId="{A6974D9A-3969-174C-A25F-CD7FE2DC7566}" dt="2024-10-21T16:42:46.172" v="4314" actId="1076"/>
          <ac:picMkLst>
            <pc:docMk/>
            <pc:sldMk cId="895530559" sldId="451"/>
            <ac:picMk id="16" creationId="{47EC5C5D-1994-83C6-D731-11EE6CD3309E}"/>
          </ac:picMkLst>
        </pc:picChg>
        <pc:picChg chg="add mod">
          <ac:chgData name="Junran Chen" userId="8dece4c7-016e-4c9b-b85c-cfe2e3c8b48a" providerId="ADAL" clId="{A6974D9A-3969-174C-A25F-CD7FE2DC7566}" dt="2024-10-21T16:49:56.431" v="4346" actId="1076"/>
          <ac:picMkLst>
            <pc:docMk/>
            <pc:sldMk cId="895530559" sldId="451"/>
            <ac:picMk id="22" creationId="{4F171062-3C5C-B28E-49E1-798FCE91F42B}"/>
          </ac:picMkLst>
        </pc:picChg>
        <pc:picChg chg="del">
          <ac:chgData name="Junran Chen" userId="8dece4c7-016e-4c9b-b85c-cfe2e3c8b48a" providerId="ADAL" clId="{A6974D9A-3969-174C-A25F-CD7FE2DC7566}" dt="2024-10-21T16:39:10.732" v="4255" actId="478"/>
          <ac:picMkLst>
            <pc:docMk/>
            <pc:sldMk cId="895530559" sldId="451"/>
            <ac:picMk id="23" creationId="{827660E6-354C-0C44-A409-056F9A365CE4}"/>
          </ac:picMkLst>
        </pc:picChg>
      </pc:sldChg>
      <pc:sldChg chg="addSp delSp modSp add mod modTransition modNotesTx">
        <pc:chgData name="Junran Chen" userId="8dece4c7-016e-4c9b-b85c-cfe2e3c8b48a" providerId="ADAL" clId="{A6974D9A-3969-174C-A25F-CD7FE2DC7566}" dt="2024-10-21T15:14:33.789" v="2851" actId="20577"/>
        <pc:sldMkLst>
          <pc:docMk/>
          <pc:sldMk cId="232889118" sldId="453"/>
        </pc:sldMkLst>
        <pc:spChg chg="add mod">
          <ac:chgData name="Junran Chen" userId="8dece4c7-016e-4c9b-b85c-cfe2e3c8b48a" providerId="ADAL" clId="{A6974D9A-3969-174C-A25F-CD7FE2DC7566}" dt="2024-10-21T15:14:33.789" v="2851" actId="20577"/>
          <ac:spMkLst>
            <pc:docMk/>
            <pc:sldMk cId="232889118" sldId="453"/>
            <ac:spMk id="3" creationId="{17587962-1CF4-FF3B-B11F-B781E31209AB}"/>
          </ac:spMkLst>
        </pc:spChg>
        <pc:spChg chg="mod">
          <ac:chgData name="Junran Chen" userId="8dece4c7-016e-4c9b-b85c-cfe2e3c8b48a" providerId="ADAL" clId="{A6974D9A-3969-174C-A25F-CD7FE2DC7566}" dt="2024-10-21T13:49:53.012" v="31" actId="20577"/>
          <ac:spMkLst>
            <pc:docMk/>
            <pc:sldMk cId="232889118" sldId="453"/>
            <ac:spMk id="4" creationId="{963D9505-3D3F-A855-3530-5C652CFAFC10}"/>
          </ac:spMkLst>
        </pc:spChg>
        <pc:spChg chg="add mod">
          <ac:chgData name="Junran Chen" userId="8dece4c7-016e-4c9b-b85c-cfe2e3c8b48a" providerId="ADAL" clId="{A6974D9A-3969-174C-A25F-CD7FE2DC7566}" dt="2024-10-21T14:20:09.958" v="1088" actId="1076"/>
          <ac:spMkLst>
            <pc:docMk/>
            <pc:sldMk cId="232889118" sldId="453"/>
            <ac:spMk id="5" creationId="{88CDF25E-491B-8DCD-F44E-4FFC25314868}"/>
          </ac:spMkLst>
        </pc:spChg>
        <pc:spChg chg="del">
          <ac:chgData name="Junran Chen" userId="8dece4c7-016e-4c9b-b85c-cfe2e3c8b48a" providerId="ADAL" clId="{A6974D9A-3969-174C-A25F-CD7FE2DC7566}" dt="2024-10-21T14:19:06.063" v="1084" actId="478"/>
          <ac:spMkLst>
            <pc:docMk/>
            <pc:sldMk cId="232889118" sldId="453"/>
            <ac:spMk id="19" creationId="{361204E0-D3AC-72A7-1B55-0E0EB0069ACB}"/>
          </ac:spMkLst>
        </pc:spChg>
        <pc:picChg chg="add mod">
          <ac:chgData name="Junran Chen" userId="8dece4c7-016e-4c9b-b85c-cfe2e3c8b48a" providerId="ADAL" clId="{A6974D9A-3969-174C-A25F-CD7FE2DC7566}" dt="2024-10-21T13:50:34.833" v="37" actId="1076"/>
          <ac:picMkLst>
            <pc:docMk/>
            <pc:sldMk cId="232889118" sldId="453"/>
            <ac:picMk id="2" creationId="{6378F9DB-FB44-D0EA-FF6C-0D43DD264137}"/>
          </ac:picMkLst>
        </pc:picChg>
        <pc:picChg chg="mod modCrop">
          <ac:chgData name="Junran Chen" userId="8dece4c7-016e-4c9b-b85c-cfe2e3c8b48a" providerId="ADAL" clId="{A6974D9A-3969-174C-A25F-CD7FE2DC7566}" dt="2024-10-21T13:54:27.856" v="256" actId="1076"/>
          <ac:picMkLst>
            <pc:docMk/>
            <pc:sldMk cId="232889118" sldId="453"/>
            <ac:picMk id="17" creationId="{24D63C37-D51F-D0B5-43F4-565703DB42F4}"/>
          </ac:picMkLst>
        </pc:picChg>
      </pc:sldChg>
      <pc:sldChg chg="del">
        <pc:chgData name="Junran Chen" userId="8dece4c7-016e-4c9b-b85c-cfe2e3c8b48a" providerId="ADAL" clId="{A6974D9A-3969-174C-A25F-CD7FE2DC7566}" dt="2024-10-15T15:35:50.604" v="0" actId="2696"/>
        <pc:sldMkLst>
          <pc:docMk/>
          <pc:sldMk cId="3560725793" sldId="453"/>
        </pc:sldMkLst>
      </pc:sldChg>
      <pc:sldChg chg="del">
        <pc:chgData name="Junran Chen" userId="8dece4c7-016e-4c9b-b85c-cfe2e3c8b48a" providerId="ADAL" clId="{A6974D9A-3969-174C-A25F-CD7FE2DC7566}" dt="2024-10-15T15:35:50.608" v="1" actId="2696"/>
        <pc:sldMkLst>
          <pc:docMk/>
          <pc:sldMk cId="1763945136" sldId="454"/>
        </pc:sldMkLst>
      </pc:sldChg>
      <pc:sldChg chg="addSp delSp modSp add mod modNotesTx">
        <pc:chgData name="Junran Chen" userId="8dece4c7-016e-4c9b-b85c-cfe2e3c8b48a" providerId="ADAL" clId="{A6974D9A-3969-174C-A25F-CD7FE2DC7566}" dt="2024-10-21T15:23:13.545" v="2879" actId="478"/>
        <pc:sldMkLst>
          <pc:docMk/>
          <pc:sldMk cId="2012816714" sldId="454"/>
        </pc:sldMkLst>
        <pc:spChg chg="mod">
          <ac:chgData name="Junran Chen" userId="8dece4c7-016e-4c9b-b85c-cfe2e3c8b48a" providerId="ADAL" clId="{A6974D9A-3969-174C-A25F-CD7FE2DC7566}" dt="2024-10-21T14:55:51.336" v="2463" actId="20577"/>
          <ac:spMkLst>
            <pc:docMk/>
            <pc:sldMk cId="2012816714" sldId="454"/>
            <ac:spMk id="3" creationId="{86C027BB-A0E8-69F2-4817-7F4425DD0CEA}"/>
          </ac:spMkLst>
        </pc:spChg>
        <pc:spChg chg="mod">
          <ac:chgData name="Junran Chen" userId="8dece4c7-016e-4c9b-b85c-cfe2e3c8b48a" providerId="ADAL" clId="{A6974D9A-3969-174C-A25F-CD7FE2DC7566}" dt="2024-10-21T14:04:37.953" v="855" actId="20577"/>
          <ac:spMkLst>
            <pc:docMk/>
            <pc:sldMk cId="2012816714" sldId="454"/>
            <ac:spMk id="4" creationId="{F9A1A133-2558-EECE-89A2-BC87B71D4643}"/>
          </ac:spMkLst>
        </pc:spChg>
        <pc:spChg chg="add mod">
          <ac:chgData name="Junran Chen" userId="8dece4c7-016e-4c9b-b85c-cfe2e3c8b48a" providerId="ADAL" clId="{A6974D9A-3969-174C-A25F-CD7FE2DC7566}" dt="2024-10-21T14:18:32.715" v="1042" actId="164"/>
          <ac:spMkLst>
            <pc:docMk/>
            <pc:sldMk cId="2012816714" sldId="454"/>
            <ac:spMk id="7" creationId="{675A3004-4B93-4E28-FF95-DAD809E639A3}"/>
          </ac:spMkLst>
        </pc:spChg>
        <pc:spChg chg="add del mod">
          <ac:chgData name="Junran Chen" userId="8dece4c7-016e-4c9b-b85c-cfe2e3c8b48a" providerId="ADAL" clId="{A6974D9A-3969-174C-A25F-CD7FE2DC7566}" dt="2024-10-21T15:23:13.545" v="2879" actId="478"/>
          <ac:spMkLst>
            <pc:docMk/>
            <pc:sldMk cId="2012816714" sldId="454"/>
            <ac:spMk id="10" creationId="{2EAA2FAE-23BC-27BA-3885-87C44DE0B8F6}"/>
          </ac:spMkLst>
        </pc:spChg>
        <pc:spChg chg="add mod">
          <ac:chgData name="Junran Chen" userId="8dece4c7-016e-4c9b-b85c-cfe2e3c8b48a" providerId="ADAL" clId="{A6974D9A-3969-174C-A25F-CD7FE2DC7566}" dt="2024-10-21T14:50:05.802" v="1910" actId="207"/>
          <ac:spMkLst>
            <pc:docMk/>
            <pc:sldMk cId="2012816714" sldId="454"/>
            <ac:spMk id="14" creationId="{CAA4D323-7A10-7141-1217-0A960693ED81}"/>
          </ac:spMkLst>
        </pc:spChg>
        <pc:spChg chg="del">
          <ac:chgData name="Junran Chen" userId="8dece4c7-016e-4c9b-b85c-cfe2e3c8b48a" providerId="ADAL" clId="{A6974D9A-3969-174C-A25F-CD7FE2DC7566}" dt="2024-10-21T14:19:14.429" v="1086" actId="478"/>
          <ac:spMkLst>
            <pc:docMk/>
            <pc:sldMk cId="2012816714" sldId="454"/>
            <ac:spMk id="19" creationId="{6D32A72A-C60E-C7A1-CDCE-3F27BA7AA8CC}"/>
          </ac:spMkLst>
        </pc:spChg>
        <pc:grpChg chg="add del mod">
          <ac:chgData name="Junran Chen" userId="8dece4c7-016e-4c9b-b85c-cfe2e3c8b48a" providerId="ADAL" clId="{A6974D9A-3969-174C-A25F-CD7FE2DC7566}" dt="2024-10-21T14:36:13.447" v="1636" actId="478"/>
          <ac:grpSpMkLst>
            <pc:docMk/>
            <pc:sldMk cId="2012816714" sldId="454"/>
            <ac:grpSpMk id="9" creationId="{9029899C-BB31-DC5C-D8FD-864FC31092B5}"/>
          </ac:grpSpMkLst>
        </pc:grpChg>
        <pc:picChg chg="del">
          <ac:chgData name="Junran Chen" userId="8dece4c7-016e-4c9b-b85c-cfe2e3c8b48a" providerId="ADAL" clId="{A6974D9A-3969-174C-A25F-CD7FE2DC7566}" dt="2024-10-21T14:16:44.553" v="968" actId="478"/>
          <ac:picMkLst>
            <pc:docMk/>
            <pc:sldMk cId="2012816714" sldId="454"/>
            <ac:picMk id="2" creationId="{95D64D1C-434A-0E64-8372-3E1226645419}"/>
          </ac:picMkLst>
        </pc:picChg>
        <pc:picChg chg="add mod">
          <ac:chgData name="Junran Chen" userId="8dece4c7-016e-4c9b-b85c-cfe2e3c8b48a" providerId="ADAL" clId="{A6974D9A-3969-174C-A25F-CD7FE2DC7566}" dt="2024-10-21T14:18:32.715" v="1042" actId="164"/>
          <ac:picMkLst>
            <pc:docMk/>
            <pc:sldMk cId="2012816714" sldId="454"/>
            <ac:picMk id="6" creationId="{6A8196F6-E30F-9EB9-81F7-587AD502F90D}"/>
          </ac:picMkLst>
        </pc:picChg>
        <pc:picChg chg="add mod">
          <ac:chgData name="Junran Chen" userId="8dece4c7-016e-4c9b-b85c-cfe2e3c8b48a" providerId="ADAL" clId="{A6974D9A-3969-174C-A25F-CD7FE2DC7566}" dt="2024-10-21T14:36:22.810" v="1640" actId="1076"/>
          <ac:picMkLst>
            <pc:docMk/>
            <pc:sldMk cId="2012816714" sldId="454"/>
            <ac:picMk id="11" creationId="{0736FF72-7947-5D3C-888C-48BA54F21F31}"/>
          </ac:picMkLst>
        </pc:picChg>
        <pc:picChg chg="mod modCrop">
          <ac:chgData name="Junran Chen" userId="8dece4c7-016e-4c9b-b85c-cfe2e3c8b48a" providerId="ADAL" clId="{A6974D9A-3969-174C-A25F-CD7FE2DC7566}" dt="2024-10-21T14:04:42.357" v="856" actId="1076"/>
          <ac:picMkLst>
            <pc:docMk/>
            <pc:sldMk cId="2012816714" sldId="454"/>
            <ac:picMk id="17" creationId="{33928E53-B309-0014-3CA2-AA80A57CC6F8}"/>
          </ac:picMkLst>
        </pc:picChg>
        <pc:cxnChg chg="add mod">
          <ac:chgData name="Junran Chen" userId="8dece4c7-016e-4c9b-b85c-cfe2e3c8b48a" providerId="ADAL" clId="{A6974D9A-3969-174C-A25F-CD7FE2DC7566}" dt="2024-10-21T14:44:49.412" v="1881" actId="1582"/>
          <ac:cxnSpMkLst>
            <pc:docMk/>
            <pc:sldMk cId="2012816714" sldId="454"/>
            <ac:cxnSpMk id="13" creationId="{260F2B81-8363-6914-8D1D-AF77F6B36D73}"/>
          </ac:cxnSpMkLst>
        </pc:cxnChg>
      </pc:sldChg>
      <pc:sldChg chg="addSp modSp add mod modNotesTx">
        <pc:chgData name="Junran Chen" userId="8dece4c7-016e-4c9b-b85c-cfe2e3c8b48a" providerId="ADAL" clId="{A6974D9A-3969-174C-A25F-CD7FE2DC7566}" dt="2024-10-21T15:44:19.329" v="3367" actId="20577"/>
        <pc:sldMkLst>
          <pc:docMk/>
          <pc:sldMk cId="2129446301" sldId="455"/>
        </pc:sldMkLst>
        <pc:spChg chg="add mod">
          <ac:chgData name="Junran Chen" userId="8dece4c7-016e-4c9b-b85c-cfe2e3c8b48a" providerId="ADAL" clId="{A6974D9A-3969-174C-A25F-CD7FE2DC7566}" dt="2024-10-21T14:50:15.196" v="1932" actId="1035"/>
          <ac:spMkLst>
            <pc:docMk/>
            <pc:sldMk cId="2129446301" sldId="455"/>
            <ac:spMk id="2" creationId="{FF94DFBF-3739-158D-15E2-8ECF0E8B8DBA}"/>
          </ac:spMkLst>
        </pc:spChg>
        <pc:spChg chg="mod">
          <ac:chgData name="Junran Chen" userId="8dece4c7-016e-4c9b-b85c-cfe2e3c8b48a" providerId="ADAL" clId="{A6974D9A-3969-174C-A25F-CD7FE2DC7566}" dt="2024-10-21T15:44:19.329" v="3367" actId="20577"/>
          <ac:spMkLst>
            <pc:docMk/>
            <pc:sldMk cId="2129446301" sldId="455"/>
            <ac:spMk id="3" creationId="{27E701AF-2956-B47F-B39E-973837618C7F}"/>
          </ac:spMkLst>
        </pc:spChg>
      </pc:sldChg>
      <pc:sldChg chg="addSp delSp modSp add mod modNotesTx">
        <pc:chgData name="Junran Chen" userId="8dece4c7-016e-4c9b-b85c-cfe2e3c8b48a" providerId="ADAL" clId="{A6974D9A-3969-174C-A25F-CD7FE2DC7566}" dt="2024-10-21T19:16:49.084" v="6433" actId="478"/>
        <pc:sldMkLst>
          <pc:docMk/>
          <pc:sldMk cId="1671994470" sldId="456"/>
        </pc:sldMkLst>
        <pc:spChg chg="mod">
          <ac:chgData name="Junran Chen" userId="8dece4c7-016e-4c9b-b85c-cfe2e3c8b48a" providerId="ADAL" clId="{A6974D9A-3969-174C-A25F-CD7FE2DC7566}" dt="2024-10-21T14:41:34.346" v="1680" actId="1076"/>
          <ac:spMkLst>
            <pc:docMk/>
            <pc:sldMk cId="1671994470" sldId="456"/>
            <ac:spMk id="2" creationId="{13B31364-407D-2CF9-2992-16D9652D7537}"/>
          </ac:spMkLst>
        </pc:spChg>
        <pc:spChg chg="del">
          <ac:chgData name="Junran Chen" userId="8dece4c7-016e-4c9b-b85c-cfe2e3c8b48a" providerId="ADAL" clId="{A6974D9A-3969-174C-A25F-CD7FE2DC7566}" dt="2024-10-21T14:40:00.668" v="1646" actId="478"/>
          <ac:spMkLst>
            <pc:docMk/>
            <pc:sldMk cId="1671994470" sldId="456"/>
            <ac:spMk id="3" creationId="{D6CD7D28-6076-2C05-BD26-24492CD9A0BD}"/>
          </ac:spMkLst>
        </pc:spChg>
        <pc:spChg chg="add del mod">
          <ac:chgData name="Junran Chen" userId="8dece4c7-016e-4c9b-b85c-cfe2e3c8b48a" providerId="ADAL" clId="{A6974D9A-3969-174C-A25F-CD7FE2DC7566}" dt="2024-10-21T14:40:02.233" v="1647" actId="478"/>
          <ac:spMkLst>
            <pc:docMk/>
            <pc:sldMk cId="1671994470" sldId="456"/>
            <ac:spMk id="7" creationId="{945ACDD2-BAEF-A2BD-DEE4-2D41A71328B9}"/>
          </ac:spMkLst>
        </pc:spChg>
        <pc:spChg chg="del">
          <ac:chgData name="Junran Chen" userId="8dece4c7-016e-4c9b-b85c-cfe2e3c8b48a" providerId="ADAL" clId="{A6974D9A-3969-174C-A25F-CD7FE2DC7566}" dt="2024-10-21T14:40:34.300" v="1657" actId="478"/>
          <ac:spMkLst>
            <pc:docMk/>
            <pc:sldMk cId="1671994470" sldId="456"/>
            <ac:spMk id="12" creationId="{6D87401B-95F1-0E10-5CAB-871F83680A99}"/>
          </ac:spMkLst>
        </pc:spChg>
        <pc:spChg chg="del">
          <ac:chgData name="Junran Chen" userId="8dece4c7-016e-4c9b-b85c-cfe2e3c8b48a" providerId="ADAL" clId="{A6974D9A-3969-174C-A25F-CD7FE2DC7566}" dt="2024-10-21T14:40:34.300" v="1657" actId="478"/>
          <ac:spMkLst>
            <pc:docMk/>
            <pc:sldMk cId="1671994470" sldId="456"/>
            <ac:spMk id="13" creationId="{E25E394D-9129-6902-AD26-E278F8705302}"/>
          </ac:spMkLst>
        </pc:spChg>
        <pc:picChg chg="mod">
          <ac:chgData name="Junran Chen" userId="8dece4c7-016e-4c9b-b85c-cfe2e3c8b48a" providerId="ADAL" clId="{A6974D9A-3969-174C-A25F-CD7FE2DC7566}" dt="2024-10-21T14:40:59.135" v="1660" actId="1076"/>
          <ac:picMkLst>
            <pc:docMk/>
            <pc:sldMk cId="1671994470" sldId="456"/>
            <ac:picMk id="6" creationId="{6DBF3DE4-6DBC-7392-5EC1-B048793DB7F5}"/>
          </ac:picMkLst>
        </pc:picChg>
        <pc:picChg chg="add del mod">
          <ac:chgData name="Junran Chen" userId="8dece4c7-016e-4c9b-b85c-cfe2e3c8b48a" providerId="ADAL" clId="{A6974D9A-3969-174C-A25F-CD7FE2DC7566}" dt="2024-10-21T14:40:55.777" v="1659" actId="478"/>
          <ac:picMkLst>
            <pc:docMk/>
            <pc:sldMk cId="1671994470" sldId="456"/>
            <ac:picMk id="10" creationId="{7005AA1C-2C76-CA47-A273-C33C4694E75F}"/>
          </ac:picMkLst>
        </pc:picChg>
        <pc:picChg chg="del">
          <ac:chgData name="Junran Chen" userId="8dece4c7-016e-4c9b-b85c-cfe2e3c8b48a" providerId="ADAL" clId="{A6974D9A-3969-174C-A25F-CD7FE2DC7566}" dt="2024-10-21T14:39:58.906" v="1645" actId="478"/>
          <ac:picMkLst>
            <pc:docMk/>
            <pc:sldMk cId="1671994470" sldId="456"/>
            <ac:picMk id="11" creationId="{36D31034-AA92-2768-4573-F10B83B6F604}"/>
          </ac:picMkLst>
        </pc:picChg>
        <pc:picChg chg="add del mod">
          <ac:chgData name="Junran Chen" userId="8dece4c7-016e-4c9b-b85c-cfe2e3c8b48a" providerId="ADAL" clId="{A6974D9A-3969-174C-A25F-CD7FE2DC7566}" dt="2024-10-21T19:16:49.084" v="6433" actId="478"/>
          <ac:picMkLst>
            <pc:docMk/>
            <pc:sldMk cId="1671994470" sldId="456"/>
            <ac:picMk id="15" creationId="{6C9F1681-5C96-F7F1-B4FE-532BFC43DAC8}"/>
          </ac:picMkLst>
        </pc:picChg>
      </pc:sldChg>
      <pc:sldChg chg="add del">
        <pc:chgData name="Junran Chen" userId="8dece4c7-016e-4c9b-b85c-cfe2e3c8b48a" providerId="ADAL" clId="{A6974D9A-3969-174C-A25F-CD7FE2DC7566}" dt="2024-10-21T14:36:14.967" v="1638"/>
        <pc:sldMkLst>
          <pc:docMk/>
          <pc:sldMk cId="2113643086" sldId="456"/>
        </pc:sldMkLst>
      </pc:sldChg>
      <pc:sldChg chg="delSp modSp add mod">
        <pc:chgData name="Junran Chen" userId="8dece4c7-016e-4c9b-b85c-cfe2e3c8b48a" providerId="ADAL" clId="{A6974D9A-3969-174C-A25F-CD7FE2DC7566}" dt="2024-10-21T16:04:50.363" v="3856"/>
        <pc:sldMkLst>
          <pc:docMk/>
          <pc:sldMk cId="189284834" sldId="457"/>
        </pc:sldMkLst>
        <pc:spChg chg="mod">
          <ac:chgData name="Junran Chen" userId="8dece4c7-016e-4c9b-b85c-cfe2e3c8b48a" providerId="ADAL" clId="{A6974D9A-3969-174C-A25F-CD7FE2DC7566}" dt="2024-10-21T15:22:57.888" v="2877" actId="14100"/>
          <ac:spMkLst>
            <pc:docMk/>
            <pc:sldMk cId="189284834" sldId="457"/>
            <ac:spMk id="2" creationId="{5D46AE69-B5AE-FDA7-95A3-8DB53B23D256}"/>
          </ac:spMkLst>
        </pc:spChg>
        <pc:spChg chg="mod">
          <ac:chgData name="Junran Chen" userId="8dece4c7-016e-4c9b-b85c-cfe2e3c8b48a" providerId="ADAL" clId="{A6974D9A-3969-174C-A25F-CD7FE2DC7566}" dt="2024-10-21T16:03:58.841" v="3842" actId="1076"/>
          <ac:spMkLst>
            <pc:docMk/>
            <pc:sldMk cId="189284834" sldId="457"/>
            <ac:spMk id="3" creationId="{25C699DB-6285-6EAF-2DAE-803CFD6AF604}"/>
          </ac:spMkLst>
        </pc:spChg>
        <pc:spChg chg="mod">
          <ac:chgData name="Junran Chen" userId="8dece4c7-016e-4c9b-b85c-cfe2e3c8b48a" providerId="ADAL" clId="{A6974D9A-3969-174C-A25F-CD7FE2DC7566}" dt="2024-10-21T16:04:50.363" v="3856"/>
          <ac:spMkLst>
            <pc:docMk/>
            <pc:sldMk cId="189284834" sldId="457"/>
            <ac:spMk id="4" creationId="{DE141702-77CC-495F-23DA-4BA580945D18}"/>
          </ac:spMkLst>
        </pc:spChg>
        <pc:spChg chg="del">
          <ac:chgData name="Junran Chen" userId="8dece4c7-016e-4c9b-b85c-cfe2e3c8b48a" providerId="ADAL" clId="{A6974D9A-3969-174C-A25F-CD7FE2DC7566}" dt="2024-10-21T15:23:17.085" v="2880" actId="478"/>
          <ac:spMkLst>
            <pc:docMk/>
            <pc:sldMk cId="189284834" sldId="457"/>
            <ac:spMk id="10" creationId="{164C703A-2B0B-C36E-08BB-B4E2C367D0A7}"/>
          </ac:spMkLst>
        </pc:spChg>
        <pc:grpChg chg="del">
          <ac:chgData name="Junran Chen" userId="8dece4c7-016e-4c9b-b85c-cfe2e3c8b48a" providerId="ADAL" clId="{A6974D9A-3969-174C-A25F-CD7FE2DC7566}" dt="2024-10-21T15:22:54.315" v="2876" actId="478"/>
          <ac:grpSpMkLst>
            <pc:docMk/>
            <pc:sldMk cId="189284834" sldId="457"/>
            <ac:grpSpMk id="9" creationId="{3471BD82-9279-4A06-EBE5-D8061A1B92B6}"/>
          </ac:grpSpMkLst>
        </pc:grpChg>
      </pc:sldChg>
      <pc:sldChg chg="addSp delSp modSp add mod">
        <pc:chgData name="Junran Chen" userId="8dece4c7-016e-4c9b-b85c-cfe2e3c8b48a" providerId="ADAL" clId="{A6974D9A-3969-174C-A25F-CD7FE2DC7566}" dt="2024-10-21T16:32:12.609" v="4254" actId="20577"/>
        <pc:sldMkLst>
          <pc:docMk/>
          <pc:sldMk cId="2305912211" sldId="458"/>
        </pc:sldMkLst>
        <pc:spChg chg="del">
          <ac:chgData name="Junran Chen" userId="8dece4c7-016e-4c9b-b85c-cfe2e3c8b48a" providerId="ADAL" clId="{A6974D9A-3969-174C-A25F-CD7FE2DC7566}" dt="2024-10-21T15:23:51.273" v="2885" actId="478"/>
          <ac:spMkLst>
            <pc:docMk/>
            <pc:sldMk cId="2305912211" sldId="458"/>
            <ac:spMk id="2" creationId="{E42D207C-39B4-3078-C552-63CE9559A5CD}"/>
          </ac:spMkLst>
        </pc:spChg>
        <pc:spChg chg="mod">
          <ac:chgData name="Junran Chen" userId="8dece4c7-016e-4c9b-b85c-cfe2e3c8b48a" providerId="ADAL" clId="{A6974D9A-3969-174C-A25F-CD7FE2DC7566}" dt="2024-10-21T16:32:12.609" v="4254" actId="20577"/>
          <ac:spMkLst>
            <pc:docMk/>
            <pc:sldMk cId="2305912211" sldId="458"/>
            <ac:spMk id="3" creationId="{AE03D857-E9CB-C52C-4838-CD1258CE0899}"/>
          </ac:spMkLst>
        </pc:spChg>
        <pc:spChg chg="mod">
          <ac:chgData name="Junran Chen" userId="8dece4c7-016e-4c9b-b85c-cfe2e3c8b48a" providerId="ADAL" clId="{A6974D9A-3969-174C-A25F-CD7FE2DC7566}" dt="2024-10-21T16:05:16.298" v="3880" actId="20577"/>
          <ac:spMkLst>
            <pc:docMk/>
            <pc:sldMk cId="2305912211" sldId="458"/>
            <ac:spMk id="4" creationId="{DDF6F18E-E45F-1839-31F9-52ADA86A74D0}"/>
          </ac:spMkLst>
        </pc:spChg>
        <pc:spChg chg="add mod">
          <ac:chgData name="Junran Chen" userId="8dece4c7-016e-4c9b-b85c-cfe2e3c8b48a" providerId="ADAL" clId="{A6974D9A-3969-174C-A25F-CD7FE2DC7566}" dt="2024-10-21T16:26:47.672" v="4131"/>
          <ac:spMkLst>
            <pc:docMk/>
            <pc:sldMk cId="2305912211" sldId="458"/>
            <ac:spMk id="6" creationId="{B01134FF-3E1E-2CE9-E0CE-4313B88E26AA}"/>
          </ac:spMkLst>
        </pc:spChg>
        <pc:picChg chg="add mod">
          <ac:chgData name="Junran Chen" userId="8dece4c7-016e-4c9b-b85c-cfe2e3c8b48a" providerId="ADAL" clId="{A6974D9A-3969-174C-A25F-CD7FE2DC7566}" dt="2024-10-21T16:26:36.790" v="4128" actId="1076"/>
          <ac:picMkLst>
            <pc:docMk/>
            <pc:sldMk cId="2305912211" sldId="458"/>
            <ac:picMk id="5" creationId="{5DB7B06E-3048-703B-761D-8CCBC2B1209D}"/>
          </ac:picMkLst>
        </pc:picChg>
        <pc:picChg chg="mod modCrop">
          <ac:chgData name="Junran Chen" userId="8dece4c7-016e-4c9b-b85c-cfe2e3c8b48a" providerId="ADAL" clId="{A6974D9A-3969-174C-A25F-CD7FE2DC7566}" dt="2024-10-21T16:05:11.502" v="3862" actId="1076"/>
          <ac:picMkLst>
            <pc:docMk/>
            <pc:sldMk cId="2305912211" sldId="458"/>
            <ac:picMk id="17" creationId="{38081909-A8DD-6E3C-7A8A-5715E7B3BBE2}"/>
          </ac:picMkLst>
        </pc:picChg>
      </pc:sldChg>
      <pc:sldChg chg="modSp add del mod">
        <pc:chgData name="Junran Chen" userId="8dece4c7-016e-4c9b-b85c-cfe2e3c8b48a" providerId="ADAL" clId="{A6974D9A-3969-174C-A25F-CD7FE2DC7566}" dt="2024-10-21T16:18:59.624" v="3965" actId="2696"/>
        <pc:sldMkLst>
          <pc:docMk/>
          <pc:sldMk cId="2928527757" sldId="459"/>
        </pc:sldMkLst>
        <pc:picChg chg="mod modCrop">
          <ac:chgData name="Junran Chen" userId="8dece4c7-016e-4c9b-b85c-cfe2e3c8b48a" providerId="ADAL" clId="{A6974D9A-3969-174C-A25F-CD7FE2DC7566}" dt="2024-10-21T15:24:05.538" v="2888" actId="732"/>
          <ac:picMkLst>
            <pc:docMk/>
            <pc:sldMk cId="2928527757" sldId="459"/>
            <ac:picMk id="17" creationId="{B9717ECA-1264-9B45-E60E-53DA6342393B}"/>
          </ac:picMkLst>
        </pc:picChg>
      </pc:sldChg>
      <pc:sldChg chg="modSp add mod modNotesTx">
        <pc:chgData name="Junran Chen" userId="8dece4c7-016e-4c9b-b85c-cfe2e3c8b48a" providerId="ADAL" clId="{A6974D9A-3969-174C-A25F-CD7FE2DC7566}" dt="2024-10-21T19:32:20.775" v="6633" actId="20577"/>
        <pc:sldMkLst>
          <pc:docMk/>
          <pc:sldMk cId="3860921369" sldId="460"/>
        </pc:sldMkLst>
        <pc:spChg chg="mod">
          <ac:chgData name="Junran Chen" userId="8dece4c7-016e-4c9b-b85c-cfe2e3c8b48a" providerId="ADAL" clId="{A6974D9A-3969-174C-A25F-CD7FE2DC7566}" dt="2024-10-21T19:32:20.775" v="6633" actId="20577"/>
          <ac:spMkLst>
            <pc:docMk/>
            <pc:sldMk cId="3860921369" sldId="460"/>
            <ac:spMk id="2" creationId="{0DDFE684-0376-07B6-AE63-E4C959331688}"/>
          </ac:spMkLst>
        </pc:spChg>
      </pc:sldChg>
      <pc:sldChg chg="addSp delSp modSp add mod modNotesTx">
        <pc:chgData name="Junran Chen" userId="8dece4c7-016e-4c9b-b85c-cfe2e3c8b48a" providerId="ADAL" clId="{A6974D9A-3969-174C-A25F-CD7FE2DC7566}" dt="2024-10-21T19:32:00.816" v="6610" actId="20577"/>
        <pc:sldMkLst>
          <pc:docMk/>
          <pc:sldMk cId="3452264217" sldId="461"/>
        </pc:sldMkLst>
        <pc:spChg chg="mod">
          <ac:chgData name="Junran Chen" userId="8dece4c7-016e-4c9b-b85c-cfe2e3c8b48a" providerId="ADAL" clId="{A6974D9A-3969-174C-A25F-CD7FE2DC7566}" dt="2024-10-21T18:06:59.904" v="4570" actId="20577"/>
          <ac:spMkLst>
            <pc:docMk/>
            <pc:sldMk cId="3452264217" sldId="461"/>
            <ac:spMk id="4" creationId="{897F4535-309B-D153-A82A-CA3BCD982B84}"/>
          </ac:spMkLst>
        </pc:spChg>
        <pc:spChg chg="del">
          <ac:chgData name="Junran Chen" userId="8dece4c7-016e-4c9b-b85c-cfe2e3c8b48a" providerId="ADAL" clId="{A6974D9A-3969-174C-A25F-CD7FE2DC7566}" dt="2024-10-21T17:53:57.817" v="4349" actId="478"/>
          <ac:spMkLst>
            <pc:docMk/>
            <pc:sldMk cId="3452264217" sldId="461"/>
            <ac:spMk id="5" creationId="{1809D52B-B75D-21A9-50B0-C1BE011A9CFE}"/>
          </ac:spMkLst>
        </pc:spChg>
        <pc:spChg chg="del">
          <ac:chgData name="Junran Chen" userId="8dece4c7-016e-4c9b-b85c-cfe2e3c8b48a" providerId="ADAL" clId="{A6974D9A-3969-174C-A25F-CD7FE2DC7566}" dt="2024-10-21T15:30:25.109" v="3039" actId="478"/>
          <ac:spMkLst>
            <pc:docMk/>
            <pc:sldMk cId="3452264217" sldId="461"/>
            <ac:spMk id="6" creationId="{7305A88C-A18C-97FA-8DED-FBEE850EBDC4}"/>
          </ac:spMkLst>
        </pc:spChg>
        <pc:spChg chg="del">
          <ac:chgData name="Junran Chen" userId="8dece4c7-016e-4c9b-b85c-cfe2e3c8b48a" providerId="ADAL" clId="{A6974D9A-3969-174C-A25F-CD7FE2DC7566}" dt="2024-10-21T15:30:25.109" v="3039" actId="478"/>
          <ac:spMkLst>
            <pc:docMk/>
            <pc:sldMk cId="3452264217" sldId="461"/>
            <ac:spMk id="7" creationId="{5197F010-5A3B-8FD2-2F15-B40018E66380}"/>
          </ac:spMkLst>
        </pc:spChg>
        <pc:spChg chg="del">
          <ac:chgData name="Junran Chen" userId="8dece4c7-016e-4c9b-b85c-cfe2e3c8b48a" providerId="ADAL" clId="{A6974D9A-3969-174C-A25F-CD7FE2DC7566}" dt="2024-10-21T15:30:25.109" v="3039" actId="478"/>
          <ac:spMkLst>
            <pc:docMk/>
            <pc:sldMk cId="3452264217" sldId="461"/>
            <ac:spMk id="9" creationId="{3BB338D4-BA3A-3237-E940-D4F46103D29A}"/>
          </ac:spMkLst>
        </pc:spChg>
        <pc:spChg chg="del">
          <ac:chgData name="Junran Chen" userId="8dece4c7-016e-4c9b-b85c-cfe2e3c8b48a" providerId="ADAL" clId="{A6974D9A-3969-174C-A25F-CD7FE2DC7566}" dt="2024-10-21T15:30:25.109" v="3039" actId="478"/>
          <ac:spMkLst>
            <pc:docMk/>
            <pc:sldMk cId="3452264217" sldId="461"/>
            <ac:spMk id="10" creationId="{D19B593D-E1BD-9C22-7969-575722A29845}"/>
          </ac:spMkLst>
        </pc:spChg>
        <pc:spChg chg="add">
          <ac:chgData name="Junran Chen" userId="8dece4c7-016e-4c9b-b85c-cfe2e3c8b48a" providerId="ADAL" clId="{A6974D9A-3969-174C-A25F-CD7FE2DC7566}" dt="2024-10-21T17:11:22.941" v="4348" actId="22"/>
          <ac:spMkLst>
            <pc:docMk/>
            <pc:sldMk cId="3452264217" sldId="461"/>
            <ac:spMk id="11" creationId="{AA356BF9-47E5-A564-7100-6EAF9ADC4253}"/>
          </ac:spMkLst>
        </pc:spChg>
        <pc:spChg chg="add del mod">
          <ac:chgData name="Junran Chen" userId="8dece4c7-016e-4c9b-b85c-cfe2e3c8b48a" providerId="ADAL" clId="{A6974D9A-3969-174C-A25F-CD7FE2DC7566}" dt="2024-10-21T17:54:01.258" v="4350" actId="478"/>
          <ac:spMkLst>
            <pc:docMk/>
            <pc:sldMk cId="3452264217" sldId="461"/>
            <ac:spMk id="13" creationId="{FD585979-9218-611B-3C68-6937822473D8}"/>
          </ac:spMkLst>
        </pc:spChg>
        <pc:spChg chg="mod">
          <ac:chgData name="Junran Chen" userId="8dece4c7-016e-4c9b-b85c-cfe2e3c8b48a" providerId="ADAL" clId="{A6974D9A-3969-174C-A25F-CD7FE2DC7566}" dt="2024-10-21T17:55:07.318" v="4360" actId="1076"/>
          <ac:spMkLst>
            <pc:docMk/>
            <pc:sldMk cId="3452264217" sldId="461"/>
            <ac:spMk id="19" creationId="{245C958F-C4C5-4096-AF1E-03B49BEB345C}"/>
          </ac:spMkLst>
        </pc:spChg>
        <pc:spChg chg="add mod">
          <ac:chgData name="Junran Chen" userId="8dece4c7-016e-4c9b-b85c-cfe2e3c8b48a" providerId="ADAL" clId="{A6974D9A-3969-174C-A25F-CD7FE2DC7566}" dt="2024-10-21T18:04:27.661" v="4373" actId="14100"/>
          <ac:spMkLst>
            <pc:docMk/>
            <pc:sldMk cId="3452264217" sldId="461"/>
            <ac:spMk id="21" creationId="{611BC489-3CD6-3994-87B6-98348F3FDA83}"/>
          </ac:spMkLst>
        </pc:spChg>
        <pc:spChg chg="add mod">
          <ac:chgData name="Junran Chen" userId="8dece4c7-016e-4c9b-b85c-cfe2e3c8b48a" providerId="ADAL" clId="{A6974D9A-3969-174C-A25F-CD7FE2DC7566}" dt="2024-10-21T18:05:24.656" v="4502" actId="20577"/>
          <ac:spMkLst>
            <pc:docMk/>
            <pc:sldMk cId="3452264217" sldId="461"/>
            <ac:spMk id="22" creationId="{D7450C7F-3B69-0CA5-A3A0-185B574C896A}"/>
          </ac:spMkLst>
        </pc:spChg>
        <pc:spChg chg="add mod">
          <ac:chgData name="Junran Chen" userId="8dece4c7-016e-4c9b-b85c-cfe2e3c8b48a" providerId="ADAL" clId="{A6974D9A-3969-174C-A25F-CD7FE2DC7566}" dt="2024-10-21T18:08:18.727" v="4573" actId="14100"/>
          <ac:spMkLst>
            <pc:docMk/>
            <pc:sldMk cId="3452264217" sldId="461"/>
            <ac:spMk id="23" creationId="{AE7C7E49-FECC-B01B-B781-6DA776DD9E43}"/>
          </ac:spMkLst>
        </pc:spChg>
        <pc:spChg chg="add mod">
          <ac:chgData name="Junran Chen" userId="8dece4c7-016e-4c9b-b85c-cfe2e3c8b48a" providerId="ADAL" clId="{A6974D9A-3969-174C-A25F-CD7FE2DC7566}" dt="2024-10-21T18:08:33.832" v="4616" actId="1076"/>
          <ac:spMkLst>
            <pc:docMk/>
            <pc:sldMk cId="3452264217" sldId="461"/>
            <ac:spMk id="24" creationId="{EBFDE411-D0F9-D6A4-EFAB-1C2A680376C6}"/>
          </ac:spMkLst>
        </pc:spChg>
        <pc:picChg chg="del">
          <ac:chgData name="Junran Chen" userId="8dece4c7-016e-4c9b-b85c-cfe2e3c8b48a" providerId="ADAL" clId="{A6974D9A-3969-174C-A25F-CD7FE2DC7566}" dt="2024-10-21T15:30:21.017" v="3038" actId="478"/>
          <ac:picMkLst>
            <pc:docMk/>
            <pc:sldMk cId="3452264217" sldId="461"/>
            <ac:picMk id="3" creationId="{6BC57939-81AF-5F73-436C-AED805E45DD5}"/>
          </ac:picMkLst>
        </pc:picChg>
        <pc:picChg chg="add del mod">
          <ac:chgData name="Junran Chen" userId="8dece4c7-016e-4c9b-b85c-cfe2e3c8b48a" providerId="ADAL" clId="{A6974D9A-3969-174C-A25F-CD7FE2DC7566}" dt="2024-10-21T17:54:49.318" v="4354" actId="478"/>
          <ac:picMkLst>
            <pc:docMk/>
            <pc:sldMk cId="3452264217" sldId="461"/>
            <ac:picMk id="15" creationId="{64E404B0-2572-59BC-D65D-1641DB04303A}"/>
          </ac:picMkLst>
        </pc:picChg>
        <pc:picChg chg="add del mod">
          <ac:chgData name="Junran Chen" userId="8dece4c7-016e-4c9b-b85c-cfe2e3c8b48a" providerId="ADAL" clId="{A6974D9A-3969-174C-A25F-CD7FE2DC7566}" dt="2024-10-21T18:04:01.727" v="4364" actId="478"/>
          <ac:picMkLst>
            <pc:docMk/>
            <pc:sldMk cId="3452264217" sldId="461"/>
            <ac:picMk id="17" creationId="{F68658DB-530E-6374-25A1-B410E2260EB2}"/>
          </ac:picMkLst>
        </pc:picChg>
        <pc:picChg chg="add mod">
          <ac:chgData name="Junran Chen" userId="8dece4c7-016e-4c9b-b85c-cfe2e3c8b48a" providerId="ADAL" clId="{A6974D9A-3969-174C-A25F-CD7FE2DC7566}" dt="2024-10-21T18:04:16.895" v="4369" actId="1076"/>
          <ac:picMkLst>
            <pc:docMk/>
            <pc:sldMk cId="3452264217" sldId="461"/>
            <ac:picMk id="20" creationId="{E6D091AC-513B-4AEF-E783-1252E0CF8347}"/>
          </ac:picMkLst>
        </pc:picChg>
      </pc:sldChg>
      <pc:sldChg chg="modSp add mod">
        <pc:chgData name="Junran Chen" userId="8dece4c7-016e-4c9b-b85c-cfe2e3c8b48a" providerId="ADAL" clId="{A6974D9A-3969-174C-A25F-CD7FE2DC7566}" dt="2024-10-21T18:18:01.144" v="5047" actId="27636"/>
        <pc:sldMkLst>
          <pc:docMk/>
          <pc:sldMk cId="1510024415" sldId="462"/>
        </pc:sldMkLst>
        <pc:spChg chg="mod">
          <ac:chgData name="Junran Chen" userId="8dece4c7-016e-4c9b-b85c-cfe2e3c8b48a" providerId="ADAL" clId="{A6974D9A-3969-174C-A25F-CD7FE2DC7566}" dt="2024-10-21T18:18:01.144" v="5047" actId="27636"/>
          <ac:spMkLst>
            <pc:docMk/>
            <pc:sldMk cId="1510024415" sldId="462"/>
            <ac:spMk id="2" creationId="{EAF5CCB6-162B-9A57-6200-D2E092A365F9}"/>
          </ac:spMkLst>
        </pc:spChg>
      </pc:sldChg>
      <pc:sldChg chg="addSp delSp modSp add mod modNotesTx">
        <pc:chgData name="Junran Chen" userId="8dece4c7-016e-4c9b-b85c-cfe2e3c8b48a" providerId="ADAL" clId="{A6974D9A-3969-174C-A25F-CD7FE2DC7566}" dt="2024-10-21T19:35:08.705" v="6649" actId="478"/>
        <pc:sldMkLst>
          <pc:docMk/>
          <pc:sldMk cId="152315895" sldId="463"/>
        </pc:sldMkLst>
        <pc:spChg chg="mod">
          <ac:chgData name="Junran Chen" userId="8dece4c7-016e-4c9b-b85c-cfe2e3c8b48a" providerId="ADAL" clId="{A6974D9A-3969-174C-A25F-CD7FE2DC7566}" dt="2024-10-21T16:47:33.941" v="4341" actId="20577"/>
          <ac:spMkLst>
            <pc:docMk/>
            <pc:sldMk cId="152315895" sldId="463"/>
            <ac:spMk id="4" creationId="{067C1B48-7A41-B673-9065-E852A2588D7E}"/>
          </ac:spMkLst>
        </pc:spChg>
        <pc:spChg chg="del">
          <ac:chgData name="Junran Chen" userId="8dece4c7-016e-4c9b-b85c-cfe2e3c8b48a" providerId="ADAL" clId="{A6974D9A-3969-174C-A25F-CD7FE2DC7566}" dt="2024-10-21T19:35:05.796" v="6648" actId="478"/>
          <ac:spMkLst>
            <pc:docMk/>
            <pc:sldMk cId="152315895" sldId="463"/>
            <ac:spMk id="5" creationId="{25C5DCD6-B7E8-DFD8-FBEF-ACABEC0AED11}"/>
          </ac:spMkLst>
        </pc:spChg>
        <pc:spChg chg="add del mod">
          <ac:chgData name="Junran Chen" userId="8dece4c7-016e-4c9b-b85c-cfe2e3c8b48a" providerId="ADAL" clId="{A6974D9A-3969-174C-A25F-CD7FE2DC7566}" dt="2024-10-21T19:35:08.705" v="6649" actId="478"/>
          <ac:spMkLst>
            <pc:docMk/>
            <pc:sldMk cId="152315895" sldId="463"/>
            <ac:spMk id="10" creationId="{B53B21A9-971D-0F6D-3684-3F978CD38D46}"/>
          </ac:spMkLst>
        </pc:spChg>
        <pc:picChg chg="del">
          <ac:chgData name="Junran Chen" userId="8dece4c7-016e-4c9b-b85c-cfe2e3c8b48a" providerId="ADAL" clId="{A6974D9A-3969-174C-A25F-CD7FE2DC7566}" dt="2024-10-21T16:40:42.049" v="4301" actId="478"/>
          <ac:picMkLst>
            <pc:docMk/>
            <pc:sldMk cId="152315895" sldId="463"/>
            <ac:picMk id="3" creationId="{6B782D9E-BBFD-0F18-A094-E039E1889A36}"/>
          </ac:picMkLst>
        </pc:picChg>
        <pc:picChg chg="add mod">
          <ac:chgData name="Junran Chen" userId="8dece4c7-016e-4c9b-b85c-cfe2e3c8b48a" providerId="ADAL" clId="{A6974D9A-3969-174C-A25F-CD7FE2DC7566}" dt="2024-10-21T16:47:26.664" v="4320" actId="1076"/>
          <ac:picMkLst>
            <pc:docMk/>
            <pc:sldMk cId="152315895" sldId="463"/>
            <ac:picMk id="6" creationId="{0D4EF4AF-E09B-E923-8106-34D40F266174}"/>
          </ac:picMkLst>
        </pc:picChg>
        <pc:picChg chg="mod">
          <ac:chgData name="Junran Chen" userId="8dece4c7-016e-4c9b-b85c-cfe2e3c8b48a" providerId="ADAL" clId="{A6974D9A-3969-174C-A25F-CD7FE2DC7566}" dt="2024-10-21T16:42:40.066" v="4312" actId="1076"/>
          <ac:picMkLst>
            <pc:docMk/>
            <pc:sldMk cId="152315895" sldId="463"/>
            <ac:picMk id="9" creationId="{01D6AA07-9CCF-F92B-52E6-981E550A3A25}"/>
          </ac:picMkLst>
        </pc:picChg>
      </pc:sldChg>
      <pc:sldChg chg="addSp delSp modSp add mod">
        <pc:chgData name="Junran Chen" userId="8dece4c7-016e-4c9b-b85c-cfe2e3c8b48a" providerId="ADAL" clId="{A6974D9A-3969-174C-A25F-CD7FE2DC7566}" dt="2024-10-21T19:36:43.698" v="6656" actId="1076"/>
        <pc:sldMkLst>
          <pc:docMk/>
          <pc:sldMk cId="2990610547" sldId="464"/>
        </pc:sldMkLst>
        <pc:spChg chg="add mod">
          <ac:chgData name="Junran Chen" userId="8dece4c7-016e-4c9b-b85c-cfe2e3c8b48a" providerId="ADAL" clId="{A6974D9A-3969-174C-A25F-CD7FE2DC7566}" dt="2024-10-21T18:24:28.591" v="5090" actId="20577"/>
          <ac:spMkLst>
            <pc:docMk/>
            <pc:sldMk cId="2990610547" sldId="464"/>
            <ac:spMk id="2" creationId="{7DA8B5DD-48C3-ACEC-6298-3801222D18D9}"/>
          </ac:spMkLst>
        </pc:spChg>
        <pc:spChg chg="mod">
          <ac:chgData name="Junran Chen" userId="8dece4c7-016e-4c9b-b85c-cfe2e3c8b48a" providerId="ADAL" clId="{A6974D9A-3969-174C-A25F-CD7FE2DC7566}" dt="2024-10-21T18:20:39.345" v="5085" actId="14100"/>
          <ac:spMkLst>
            <pc:docMk/>
            <pc:sldMk cId="2990610547" sldId="464"/>
            <ac:spMk id="4" creationId="{41261204-EE7E-D223-6955-8686D5C0781B}"/>
          </ac:spMkLst>
        </pc:spChg>
        <pc:spChg chg="del">
          <ac:chgData name="Junran Chen" userId="8dece4c7-016e-4c9b-b85c-cfe2e3c8b48a" providerId="ADAL" clId="{A6974D9A-3969-174C-A25F-CD7FE2DC7566}" dt="2024-10-21T18:09:28.979" v="4695" actId="478"/>
          <ac:spMkLst>
            <pc:docMk/>
            <pc:sldMk cId="2990610547" sldId="464"/>
            <ac:spMk id="5" creationId="{FE30D1D2-3538-3277-7269-C0E6C9C2E469}"/>
          </ac:spMkLst>
        </pc:spChg>
        <pc:spChg chg="add del mod">
          <ac:chgData name="Junran Chen" userId="8dece4c7-016e-4c9b-b85c-cfe2e3c8b48a" providerId="ADAL" clId="{A6974D9A-3969-174C-A25F-CD7FE2DC7566}" dt="2024-10-21T18:09:30.997" v="4696" actId="478"/>
          <ac:spMkLst>
            <pc:docMk/>
            <pc:sldMk cId="2990610547" sldId="464"/>
            <ac:spMk id="6" creationId="{C5ED2909-8FFE-21B1-2E8C-4DE5BA2E3716}"/>
          </ac:spMkLst>
        </pc:spChg>
        <pc:spChg chg="add mod">
          <ac:chgData name="Junran Chen" userId="8dece4c7-016e-4c9b-b85c-cfe2e3c8b48a" providerId="ADAL" clId="{A6974D9A-3969-174C-A25F-CD7FE2DC7566}" dt="2024-10-21T19:36:43.698" v="6656" actId="1076"/>
          <ac:spMkLst>
            <pc:docMk/>
            <pc:sldMk cId="2990610547" sldId="464"/>
            <ac:spMk id="12" creationId="{4D26E0E0-8176-5C2B-3057-47AE61880BD2}"/>
          </ac:spMkLst>
        </pc:spChg>
        <pc:spChg chg="add mod">
          <ac:chgData name="Junran Chen" userId="8dece4c7-016e-4c9b-b85c-cfe2e3c8b48a" providerId="ADAL" clId="{A6974D9A-3969-174C-A25F-CD7FE2DC7566}" dt="2024-10-21T19:36:43.698" v="6656" actId="1076"/>
          <ac:spMkLst>
            <pc:docMk/>
            <pc:sldMk cId="2990610547" sldId="464"/>
            <ac:spMk id="13" creationId="{0EC36C4A-F5FD-4F35-2757-676C5146B1F2}"/>
          </ac:spMkLst>
        </pc:spChg>
        <pc:spChg chg="mod">
          <ac:chgData name="Junran Chen" userId="8dece4c7-016e-4c9b-b85c-cfe2e3c8b48a" providerId="ADAL" clId="{A6974D9A-3969-174C-A25F-CD7FE2DC7566}" dt="2024-10-21T18:24:46.236" v="5093" actId="14100"/>
          <ac:spMkLst>
            <pc:docMk/>
            <pc:sldMk cId="2990610547" sldId="464"/>
            <ac:spMk id="19" creationId="{7B4A1867-4588-4CB1-A3C6-DE9154B972A5}"/>
          </ac:spMkLst>
        </pc:spChg>
        <pc:picChg chg="add mod">
          <ac:chgData name="Junran Chen" userId="8dece4c7-016e-4c9b-b85c-cfe2e3c8b48a" providerId="ADAL" clId="{A6974D9A-3969-174C-A25F-CD7FE2DC7566}" dt="2024-10-21T19:36:43.698" v="6656" actId="1076"/>
          <ac:picMkLst>
            <pc:docMk/>
            <pc:sldMk cId="2990610547" sldId="464"/>
            <ac:picMk id="9" creationId="{E5BDA813-D6DD-1E45-261E-69A9AA9E9E18}"/>
          </ac:picMkLst>
        </pc:picChg>
        <pc:cxnChg chg="add del mod">
          <ac:chgData name="Junran Chen" userId="8dece4c7-016e-4c9b-b85c-cfe2e3c8b48a" providerId="ADAL" clId="{A6974D9A-3969-174C-A25F-CD7FE2DC7566}" dt="2024-10-21T18:42:40.902" v="5612" actId="478"/>
          <ac:cxnSpMkLst>
            <pc:docMk/>
            <pc:sldMk cId="2990610547" sldId="464"/>
            <ac:cxnSpMk id="11" creationId="{2F98AA38-0730-11AF-E82F-E94068BE59A5}"/>
          </ac:cxnSpMkLst>
        </pc:cxnChg>
      </pc:sldChg>
      <pc:sldChg chg="addSp delSp modSp add mod ord">
        <pc:chgData name="Junran Chen" userId="8dece4c7-016e-4c9b-b85c-cfe2e3c8b48a" providerId="ADAL" clId="{A6974D9A-3969-174C-A25F-CD7FE2DC7566}" dt="2024-10-21T19:32:41.247" v="6645" actId="14100"/>
        <pc:sldMkLst>
          <pc:docMk/>
          <pc:sldMk cId="3818061998" sldId="465"/>
        </pc:sldMkLst>
        <pc:spChg chg="mod">
          <ac:chgData name="Junran Chen" userId="8dece4c7-016e-4c9b-b85c-cfe2e3c8b48a" providerId="ADAL" clId="{A6974D9A-3969-174C-A25F-CD7FE2DC7566}" dt="2024-10-21T18:40:09.152" v="5527" actId="20577"/>
          <ac:spMkLst>
            <pc:docMk/>
            <pc:sldMk cId="3818061998" sldId="465"/>
            <ac:spMk id="2" creationId="{A0BBDB92-5AA8-466B-D20B-B88260157FA3}"/>
          </ac:spMkLst>
        </pc:spChg>
        <pc:spChg chg="mod">
          <ac:chgData name="Junran Chen" userId="8dece4c7-016e-4c9b-b85c-cfe2e3c8b48a" providerId="ADAL" clId="{A6974D9A-3969-174C-A25F-CD7FE2DC7566}" dt="2024-10-21T19:32:41.247" v="6645" actId="14100"/>
          <ac:spMkLst>
            <pc:docMk/>
            <pc:sldMk cId="3818061998" sldId="465"/>
            <ac:spMk id="4" creationId="{F2CC6047-C1CC-4F3C-9DC1-188993A869AB}"/>
          </ac:spMkLst>
        </pc:spChg>
        <pc:spChg chg="add mod">
          <ac:chgData name="Junran Chen" userId="8dece4c7-016e-4c9b-b85c-cfe2e3c8b48a" providerId="ADAL" clId="{A6974D9A-3969-174C-A25F-CD7FE2DC7566}" dt="2024-10-21T18:42:25.208" v="5610" actId="1076"/>
          <ac:spMkLst>
            <pc:docMk/>
            <pc:sldMk cId="3818061998" sldId="465"/>
            <ac:spMk id="6" creationId="{5C4BF10F-7638-81C5-96D8-6FE29503A107}"/>
          </ac:spMkLst>
        </pc:spChg>
        <pc:spChg chg="del">
          <ac:chgData name="Junran Chen" userId="8dece4c7-016e-4c9b-b85c-cfe2e3c8b48a" providerId="ADAL" clId="{A6974D9A-3969-174C-A25F-CD7FE2DC7566}" dt="2024-10-21T18:34:22.122" v="5209" actId="478"/>
          <ac:spMkLst>
            <pc:docMk/>
            <pc:sldMk cId="3818061998" sldId="465"/>
            <ac:spMk id="12" creationId="{945F40F2-A541-F0BD-69CE-46412110CE32}"/>
          </ac:spMkLst>
        </pc:spChg>
        <pc:spChg chg="del">
          <ac:chgData name="Junran Chen" userId="8dece4c7-016e-4c9b-b85c-cfe2e3c8b48a" providerId="ADAL" clId="{A6974D9A-3969-174C-A25F-CD7FE2DC7566}" dt="2024-10-21T18:34:23.672" v="5210" actId="478"/>
          <ac:spMkLst>
            <pc:docMk/>
            <pc:sldMk cId="3818061998" sldId="465"/>
            <ac:spMk id="13" creationId="{8BEF09B0-6F7E-3C69-8D86-FF0EC3E95C87}"/>
          </ac:spMkLst>
        </pc:spChg>
        <pc:spChg chg="mod">
          <ac:chgData name="Junran Chen" userId="8dece4c7-016e-4c9b-b85c-cfe2e3c8b48a" providerId="ADAL" clId="{A6974D9A-3969-174C-A25F-CD7FE2DC7566}" dt="2024-10-21T18:42:33.233" v="5611"/>
          <ac:spMkLst>
            <pc:docMk/>
            <pc:sldMk cId="3818061998" sldId="465"/>
            <ac:spMk id="19" creationId="{E733B2C7-4BF7-58A2-162C-1A652E711FEC}"/>
          </ac:spMkLst>
        </pc:spChg>
        <pc:picChg chg="add del mod">
          <ac:chgData name="Junran Chen" userId="8dece4c7-016e-4c9b-b85c-cfe2e3c8b48a" providerId="ADAL" clId="{A6974D9A-3969-174C-A25F-CD7FE2DC7566}" dt="2024-10-21T18:42:16.257" v="5605" actId="478"/>
          <ac:picMkLst>
            <pc:docMk/>
            <pc:sldMk cId="3818061998" sldId="465"/>
            <ac:picMk id="5" creationId="{33727732-6AA9-4F49-ADDF-EB8113E16D23}"/>
          </ac:picMkLst>
        </pc:picChg>
        <pc:picChg chg="add mod">
          <ac:chgData name="Junran Chen" userId="8dece4c7-016e-4c9b-b85c-cfe2e3c8b48a" providerId="ADAL" clId="{A6974D9A-3969-174C-A25F-CD7FE2DC7566}" dt="2024-10-21T18:42:21.218" v="5609" actId="1076"/>
          <ac:picMkLst>
            <pc:docMk/>
            <pc:sldMk cId="3818061998" sldId="465"/>
            <ac:picMk id="7" creationId="{2F0FB7E3-FCEF-C4D5-7422-782C77F8ECA2}"/>
          </ac:picMkLst>
        </pc:picChg>
        <pc:picChg chg="del">
          <ac:chgData name="Junran Chen" userId="8dece4c7-016e-4c9b-b85c-cfe2e3c8b48a" providerId="ADAL" clId="{A6974D9A-3969-174C-A25F-CD7FE2DC7566}" dt="2024-10-21T18:34:20.026" v="5208" actId="478"/>
          <ac:picMkLst>
            <pc:docMk/>
            <pc:sldMk cId="3818061998" sldId="465"/>
            <ac:picMk id="9" creationId="{BED3D670-5330-741F-004E-66B7148757FC}"/>
          </ac:picMkLst>
        </pc:picChg>
        <pc:cxnChg chg="del">
          <ac:chgData name="Junran Chen" userId="8dece4c7-016e-4c9b-b85c-cfe2e3c8b48a" providerId="ADAL" clId="{A6974D9A-3969-174C-A25F-CD7FE2DC7566}" dt="2024-10-21T18:34:22.122" v="5209" actId="478"/>
          <ac:cxnSpMkLst>
            <pc:docMk/>
            <pc:sldMk cId="3818061998" sldId="465"/>
            <ac:cxnSpMk id="11" creationId="{57C74A49-D23D-7226-DFFF-26B11E22688F}"/>
          </ac:cxnSpMkLst>
        </pc:cxnChg>
      </pc:sldChg>
      <pc:sldChg chg="addSp delSp modSp add mod">
        <pc:chgData name="Junran Chen" userId="8dece4c7-016e-4c9b-b85c-cfe2e3c8b48a" providerId="ADAL" clId="{A6974D9A-3969-174C-A25F-CD7FE2DC7566}" dt="2024-10-21T19:35:22.130" v="6655" actId="20577"/>
        <pc:sldMkLst>
          <pc:docMk/>
          <pc:sldMk cId="914172291" sldId="466"/>
        </pc:sldMkLst>
        <pc:spChg chg="mod">
          <ac:chgData name="Junran Chen" userId="8dece4c7-016e-4c9b-b85c-cfe2e3c8b48a" providerId="ADAL" clId="{A6974D9A-3969-174C-A25F-CD7FE2DC7566}" dt="2024-10-21T19:35:22.130" v="6655" actId="20577"/>
          <ac:spMkLst>
            <pc:docMk/>
            <pc:sldMk cId="914172291" sldId="466"/>
            <ac:spMk id="2" creationId="{08929191-5E0C-D229-1FAF-9E704DD3BD78}"/>
          </ac:spMkLst>
        </pc:spChg>
        <pc:spChg chg="mod">
          <ac:chgData name="Junran Chen" userId="8dece4c7-016e-4c9b-b85c-cfe2e3c8b48a" providerId="ADAL" clId="{A6974D9A-3969-174C-A25F-CD7FE2DC7566}" dt="2024-10-21T18:47:11.235" v="5859" actId="20577"/>
          <ac:spMkLst>
            <pc:docMk/>
            <pc:sldMk cId="914172291" sldId="466"/>
            <ac:spMk id="4" creationId="{2B5C2DAF-2DE7-E37A-89DC-92B9AB9AE692}"/>
          </ac:spMkLst>
        </pc:spChg>
        <pc:spChg chg="mod">
          <ac:chgData name="Junran Chen" userId="8dece4c7-016e-4c9b-b85c-cfe2e3c8b48a" providerId="ADAL" clId="{A6974D9A-3969-174C-A25F-CD7FE2DC7566}" dt="2024-10-21T18:59:41.072" v="6125"/>
          <ac:spMkLst>
            <pc:docMk/>
            <pc:sldMk cId="914172291" sldId="466"/>
            <ac:spMk id="19" creationId="{D2812A3F-2F7E-3F34-25B7-ED3B3A2F2CAF}"/>
          </ac:spMkLst>
        </pc:spChg>
        <pc:picChg chg="add del mod">
          <ac:chgData name="Junran Chen" userId="8dece4c7-016e-4c9b-b85c-cfe2e3c8b48a" providerId="ADAL" clId="{A6974D9A-3969-174C-A25F-CD7FE2DC7566}" dt="2024-10-21T18:52:03.841" v="6046" actId="478"/>
          <ac:picMkLst>
            <pc:docMk/>
            <pc:sldMk cId="914172291" sldId="466"/>
            <ac:picMk id="5" creationId="{7C4EB03F-D8A4-212D-1B4A-2AF49C61E828}"/>
          </ac:picMkLst>
        </pc:picChg>
        <pc:picChg chg="add del mod">
          <ac:chgData name="Junran Chen" userId="8dece4c7-016e-4c9b-b85c-cfe2e3c8b48a" providerId="ADAL" clId="{A6974D9A-3969-174C-A25F-CD7FE2DC7566}" dt="2024-10-21T18:57:21.730" v="6090" actId="478"/>
          <ac:picMkLst>
            <pc:docMk/>
            <pc:sldMk cId="914172291" sldId="466"/>
            <ac:picMk id="7" creationId="{B83CA564-B5D7-4D7E-75B8-C9487AFB2054}"/>
          </ac:picMkLst>
        </pc:picChg>
        <pc:picChg chg="add del mod">
          <ac:chgData name="Junran Chen" userId="8dece4c7-016e-4c9b-b85c-cfe2e3c8b48a" providerId="ADAL" clId="{A6974D9A-3969-174C-A25F-CD7FE2DC7566}" dt="2024-10-21T18:57:54.645" v="6102" actId="478"/>
          <ac:picMkLst>
            <pc:docMk/>
            <pc:sldMk cId="914172291" sldId="466"/>
            <ac:picMk id="10" creationId="{53708A14-5502-2244-317D-1FF5D541640A}"/>
          </ac:picMkLst>
        </pc:picChg>
        <pc:picChg chg="add del mod">
          <ac:chgData name="Junran Chen" userId="8dece4c7-016e-4c9b-b85c-cfe2e3c8b48a" providerId="ADAL" clId="{A6974D9A-3969-174C-A25F-CD7FE2DC7566}" dt="2024-10-21T18:57:53.788" v="6101" actId="478"/>
          <ac:picMkLst>
            <pc:docMk/>
            <pc:sldMk cId="914172291" sldId="466"/>
            <ac:picMk id="12" creationId="{BBD380DB-A0DE-168C-C9C9-99C222EFC0E1}"/>
          </ac:picMkLst>
        </pc:picChg>
        <pc:picChg chg="add mod">
          <ac:chgData name="Junran Chen" userId="8dece4c7-016e-4c9b-b85c-cfe2e3c8b48a" providerId="ADAL" clId="{A6974D9A-3969-174C-A25F-CD7FE2DC7566}" dt="2024-10-21T18:59:04.554" v="6124" actId="1076"/>
          <ac:picMkLst>
            <pc:docMk/>
            <pc:sldMk cId="914172291" sldId="466"/>
            <ac:picMk id="14" creationId="{56998CF8-8E77-7458-65ED-8C009CDE78E0}"/>
          </ac:picMkLst>
        </pc:picChg>
        <pc:picChg chg="add mod">
          <ac:chgData name="Junran Chen" userId="8dece4c7-016e-4c9b-b85c-cfe2e3c8b48a" providerId="ADAL" clId="{A6974D9A-3969-174C-A25F-CD7FE2DC7566}" dt="2024-10-21T18:59:00.486" v="6122" actId="1076"/>
          <ac:picMkLst>
            <pc:docMk/>
            <pc:sldMk cId="914172291" sldId="466"/>
            <ac:picMk id="16" creationId="{EC218BA4-C16C-8724-646F-9FD6BECD793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E5AC4-10F6-444C-B45E-5EF97B08E1FF}" type="datetimeFigureOut">
              <a:rPr lang="en-CA" smtClean="0"/>
              <a:t>2024-10-30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F37A9-9944-454A-95D7-E9DF676EB12F}" type="slidenum">
              <a:rPr lang="en-CA" smtClean="0"/>
              <a:t>‹#›</a:t>
            </a:fld>
            <a:endParaRPr lang="en-CA"/>
          </a:p>
        </p:txBody>
      </p:sp>
    </p:spTree>
    <p:extLst>
      <p:ext uri="{BB962C8B-B14F-4D97-AF65-F5344CB8AC3E}">
        <p14:creationId xmlns:p14="http://schemas.microsoft.com/office/powerpoint/2010/main" val="3998394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Hi everyone, my name is Junran Chen, I am a PhD student supervised by Dr. Ali Emadi</a:t>
            </a:r>
            <a:r>
              <a:rPr lang="en-US" dirty="0"/>
              <a:t>.</a:t>
            </a:r>
          </a:p>
          <a:p>
            <a:pPr marL="171450" indent="-171450">
              <a:buFont typeface="Arial" panose="020B0604020202020204" pitchFamily="34" charset="0"/>
              <a:buChar char="•"/>
            </a:pPr>
            <a:r>
              <a:rPr lang="en-CA" dirty="0"/>
              <a:t>Today, I feel very honored to be invited by Dr. Ahmed to share my understanding about battery electrochemical modelling.</a:t>
            </a:r>
          </a:p>
          <a:p>
            <a:pPr marL="171450" indent="-171450">
              <a:buFont typeface="Arial" panose="020B0604020202020204" pitchFamily="34" charset="0"/>
              <a:buChar char="•"/>
            </a:pPr>
            <a:r>
              <a:rPr lang="en-CA" dirty="0"/>
              <a:t>During our session today, please feel free to drop in whenever you have any questions, I want you to think it’s more like a discussion instead of a lecture.</a:t>
            </a:r>
          </a:p>
        </p:txBody>
      </p:sp>
      <p:sp>
        <p:nvSpPr>
          <p:cNvPr id="4" name="Slide Number Placeholder 3"/>
          <p:cNvSpPr>
            <a:spLocks noGrp="1"/>
          </p:cNvSpPr>
          <p:nvPr>
            <p:ph type="sldNum" sz="quarter" idx="10"/>
          </p:nvPr>
        </p:nvSpPr>
        <p:spPr/>
        <p:txBody>
          <a:bodyPr/>
          <a:lstStyle/>
          <a:p>
            <a:fld id="{219F37A9-9944-454A-95D7-E9DF676EB12F}" type="slidenum">
              <a:rPr lang="en-CA" smtClean="0"/>
              <a:t>1</a:t>
            </a:fld>
            <a:endParaRPr lang="en-CA"/>
          </a:p>
        </p:txBody>
      </p:sp>
    </p:spTree>
    <p:extLst>
      <p:ext uri="{BB962C8B-B14F-4D97-AF65-F5344CB8AC3E}">
        <p14:creationId xmlns:p14="http://schemas.microsoft.com/office/powerpoint/2010/main" val="2208218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40D4-F763-C6D9-70B2-CDBC6BC13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4B369-4CED-62A5-3B44-F96F5AF9E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01F62-3179-606F-30D9-72CFD8FE9AF5}"/>
              </a:ext>
            </a:extLst>
          </p:cNvPr>
          <p:cNvSpPr>
            <a:spLocks noGrp="1"/>
          </p:cNvSpPr>
          <p:nvPr>
            <p:ph type="body" idx="1"/>
          </p:nvPr>
        </p:nvSpPr>
        <p:spPr/>
        <p:txBody>
          <a:bodyPr/>
          <a:lstStyle/>
          <a:p>
            <a:pPr marL="171450" indent="-171450">
              <a:buFont typeface="Arial" panose="020B0604020202020204" pitchFamily="34" charset="0"/>
              <a:buChar char="•"/>
            </a:pPr>
            <a:r>
              <a:rPr lang="en-US" dirty="0"/>
              <a:t>P2D model, is Psudo-2-dimension model. You may have one question, what are these two dimensions?</a:t>
            </a:r>
          </a:p>
          <a:p>
            <a:pPr marL="171450" indent="-171450">
              <a:buFont typeface="Arial" panose="020B0604020202020204" pitchFamily="34" charset="0"/>
              <a:buChar char="•"/>
            </a:pPr>
            <a:r>
              <a:rPr lang="en-US" dirty="0"/>
              <a:t>The first dimension is X-axis, which is along with the thickness of a battery cell from Anode to Cathode.</a:t>
            </a:r>
          </a:p>
          <a:p>
            <a:pPr marL="171450" indent="-171450">
              <a:buFont typeface="Arial" panose="020B0604020202020204" pitchFamily="34" charset="0"/>
              <a:buChar char="•"/>
            </a:pPr>
            <a:r>
              <a:rPr lang="en-US" dirty="0"/>
              <a:t>The second dimension is r, which is the distance r from the center of a solid particle.</a:t>
            </a:r>
          </a:p>
          <a:p>
            <a:pPr marL="171450" indent="-171450">
              <a:buFont typeface="Arial" panose="020B0604020202020204" pitchFamily="34" charset="0"/>
              <a:buChar char="•"/>
            </a:pPr>
            <a:r>
              <a:rPr lang="en-US" dirty="0"/>
              <a:t>Given these two dimensions, many variables inside the cell are functions of these two dimensions.</a:t>
            </a:r>
          </a:p>
          <a:p>
            <a:pPr marL="171450" indent="-171450">
              <a:buFont typeface="Arial" panose="020B0604020202020204" pitchFamily="34" charset="0"/>
              <a:buChar char="•"/>
            </a:pPr>
            <a:r>
              <a:rPr lang="en-US" dirty="0"/>
              <a:t>For example, Lithium ion concentration is a very important variables in DFN model, because if lithium ion concentration is very high in Anode, it means that the battery has very high free energy, or in other words, high SOC.</a:t>
            </a:r>
          </a:p>
          <a:p>
            <a:pPr marL="171450" indent="-171450">
              <a:buFont typeface="Arial" panose="020B0604020202020204" pitchFamily="34" charset="0"/>
              <a:buChar char="•"/>
            </a:pPr>
            <a:r>
              <a:rPr lang="en-US" dirty="0"/>
              <a:t>You can see that the concentration in electrolyte is only a variable to x-axis and time. But in the solid </a:t>
            </a:r>
            <a:r>
              <a:rPr lang="en-US" dirty="0" err="1"/>
              <a:t>paricle</a:t>
            </a:r>
            <a:r>
              <a:rPr lang="en-US" dirty="0"/>
              <a:t>, it’s also related to r, the distance from the center of solid particles.</a:t>
            </a:r>
          </a:p>
        </p:txBody>
      </p:sp>
      <p:sp>
        <p:nvSpPr>
          <p:cNvPr id="4" name="Slide Number Placeholder 3">
            <a:extLst>
              <a:ext uri="{FF2B5EF4-FFF2-40B4-BE49-F238E27FC236}">
                <a16:creationId xmlns:a16="http://schemas.microsoft.com/office/drawing/2014/main" id="{36F48D9B-6175-7F1F-45EB-299676A1127D}"/>
              </a:ext>
            </a:extLst>
          </p:cNvPr>
          <p:cNvSpPr>
            <a:spLocks noGrp="1"/>
          </p:cNvSpPr>
          <p:nvPr>
            <p:ph type="sldNum" sz="quarter" idx="5"/>
          </p:nvPr>
        </p:nvSpPr>
        <p:spPr/>
        <p:txBody>
          <a:bodyPr/>
          <a:lstStyle/>
          <a:p>
            <a:fld id="{219F37A9-9944-454A-95D7-E9DF676EB12F}" type="slidenum">
              <a:rPr lang="en-CA" smtClean="0"/>
              <a:t>10</a:t>
            </a:fld>
            <a:endParaRPr lang="en-CA"/>
          </a:p>
        </p:txBody>
      </p:sp>
    </p:spTree>
    <p:extLst>
      <p:ext uri="{BB962C8B-B14F-4D97-AF65-F5344CB8AC3E}">
        <p14:creationId xmlns:p14="http://schemas.microsoft.com/office/powerpoint/2010/main" val="1323849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3E14-6121-A404-B84F-CE1EE8B8D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3DEA7-E61E-A410-781F-04822AB13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7A9DE0-131E-2E84-ECA8-0E2A31AA3F6A}"/>
              </a:ext>
            </a:extLst>
          </p:cNvPr>
          <p:cNvSpPr>
            <a:spLocks noGrp="1"/>
          </p:cNvSpPr>
          <p:nvPr>
            <p:ph type="body" idx="1"/>
          </p:nvPr>
        </p:nvSpPr>
        <p:spPr/>
        <p:txBody>
          <a:bodyPr/>
          <a:lstStyle/>
          <a:p>
            <a:pPr marL="171450" indent="-171450">
              <a:buFont typeface="Arial" panose="020B0604020202020204" pitchFamily="34" charset="0"/>
              <a:buChar char="•"/>
            </a:pPr>
            <a:r>
              <a:rPr lang="en-US" dirty="0"/>
              <a:t>As I mentioned, lithium ion concentration can be used to calculation battery SOC.</a:t>
            </a:r>
            <a:endParaRPr lang="en-US" altLang="zh-CN" dirty="0"/>
          </a:p>
          <a:p>
            <a:pPr marL="171450" indent="-171450">
              <a:buFont typeface="Arial" panose="020B0604020202020204" pitchFamily="34" charset="0"/>
              <a:buChar char="•"/>
            </a:pPr>
            <a:r>
              <a:rPr lang="en-US" altLang="zh-CN" dirty="0"/>
              <a:t>SOC – the average concentration of lithium ions in cathode over the maximum possible lithium ion concentration in Cathode. </a:t>
            </a:r>
          </a:p>
          <a:p>
            <a:pPr algn="l"/>
            <a:r>
              <a:rPr lang="en-GB" altLang="zh-CN" b="0" i="0" u="none" strike="noStrike">
                <a:solidFill>
                  <a:srgbClr val="FFFFFF"/>
                </a:solidFill>
                <a:effectLst/>
                <a:latin typeface="-apple-system"/>
              </a:rPr>
              <a:t>spherical</a:t>
            </a:r>
            <a:endParaRPr lang="en-US" altLang="zh-CN" dirty="0"/>
          </a:p>
          <a:p>
            <a:pPr marL="171450" indent="-171450">
              <a:buFont typeface="Arial" panose="020B0604020202020204" pitchFamily="34" charset="0"/>
              <a:buChar char="•"/>
            </a:pPr>
            <a:r>
              <a:rPr lang="en-US" altLang="zh-CN" dirty="0"/>
              <a:t>And the anode SOC is calculated the same way.</a:t>
            </a:r>
          </a:p>
          <a:p>
            <a:pPr marL="171450" indent="-171450">
              <a:buFont typeface="Arial" panose="020B0604020202020204" pitchFamily="34" charset="0"/>
              <a:buChar char="•"/>
            </a:pPr>
            <a:r>
              <a:rPr lang="en-US" altLang="zh-CN" dirty="0"/>
              <a:t>SOC in Cathode is related to SOC in anode, because if there is no lithium consumption, lithium ions usually just moves between cathode and anode.</a:t>
            </a:r>
          </a:p>
          <a:p>
            <a:pPr marL="171450" indent="-171450">
              <a:buFont typeface="Arial" panose="020B0604020202020204" pitchFamily="34" charset="0"/>
              <a:buChar char="•"/>
            </a:pPr>
            <a:r>
              <a:rPr lang="en-US" altLang="zh-CN" dirty="0"/>
              <a:t>So we can only use one of them to represent the SOC of the entire battery cell.</a:t>
            </a:r>
          </a:p>
          <a:p>
            <a:pPr marL="171450" indent="-171450">
              <a:buFont typeface="Arial" panose="020B0604020202020204" pitchFamily="34" charset="0"/>
              <a:buChar char="•"/>
            </a:pPr>
            <a:r>
              <a:rPr lang="en-US" dirty="0"/>
              <a:t>(</a:t>
            </a:r>
            <a:r>
              <a:rPr lang="en-US" altLang="zh-CN" sz="1200" dirty="0"/>
              <a:t>bulk means average SOC, because SOC can be different at different points.</a:t>
            </a:r>
            <a:r>
              <a:rPr lang="en-US" dirty="0"/>
              <a:t>)</a:t>
            </a:r>
          </a:p>
        </p:txBody>
      </p:sp>
      <p:sp>
        <p:nvSpPr>
          <p:cNvPr id="4" name="Slide Number Placeholder 3">
            <a:extLst>
              <a:ext uri="{FF2B5EF4-FFF2-40B4-BE49-F238E27FC236}">
                <a16:creationId xmlns:a16="http://schemas.microsoft.com/office/drawing/2014/main" id="{567DF9EF-4C58-6D9D-48C1-7DEE268A651F}"/>
              </a:ext>
            </a:extLst>
          </p:cNvPr>
          <p:cNvSpPr>
            <a:spLocks noGrp="1"/>
          </p:cNvSpPr>
          <p:nvPr>
            <p:ph type="sldNum" sz="quarter" idx="5"/>
          </p:nvPr>
        </p:nvSpPr>
        <p:spPr/>
        <p:txBody>
          <a:bodyPr/>
          <a:lstStyle/>
          <a:p>
            <a:fld id="{219F37A9-9944-454A-95D7-E9DF676EB12F}" type="slidenum">
              <a:rPr lang="en-CA" smtClean="0"/>
              <a:t>11</a:t>
            </a:fld>
            <a:endParaRPr lang="en-CA"/>
          </a:p>
        </p:txBody>
      </p:sp>
    </p:spTree>
    <p:extLst>
      <p:ext uri="{BB962C8B-B14F-4D97-AF65-F5344CB8AC3E}">
        <p14:creationId xmlns:p14="http://schemas.microsoft.com/office/powerpoint/2010/main" val="3829649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9926C-2655-C48D-5A33-2CB9FB15A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82A36-CC0F-0D1C-CA1A-55C11497F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AD3C27-1D91-2A19-3DD2-03EE759A4EAC}"/>
              </a:ext>
            </a:extLst>
          </p:cNvPr>
          <p:cNvSpPr>
            <a:spLocks noGrp="1"/>
          </p:cNvSpPr>
          <p:nvPr>
            <p:ph type="body" idx="1"/>
          </p:nvPr>
        </p:nvSpPr>
        <p:spPr/>
        <p:txBody>
          <a:bodyPr/>
          <a:lstStyle/>
          <a:p>
            <a:pPr marL="171450" indent="-171450">
              <a:buFont typeface="Arial" panose="020B0604020202020204" pitchFamily="34" charset="0"/>
              <a:buChar char="•"/>
            </a:pPr>
            <a:r>
              <a:rPr lang="en-US"/>
              <a:t>Then, Here is the equations summary that used to build the DFN model.</a:t>
            </a:r>
          </a:p>
          <a:p>
            <a:pPr marL="171450" indent="-171450">
              <a:buFont typeface="Arial" panose="020B0604020202020204" pitchFamily="34" charset="0"/>
              <a:buChar char="•"/>
            </a:pPr>
            <a:r>
              <a:rPr lang="en-US"/>
              <a:t>It has two parts, which are governing equations and related boundary conditions.</a:t>
            </a:r>
          </a:p>
        </p:txBody>
      </p:sp>
      <p:sp>
        <p:nvSpPr>
          <p:cNvPr id="4" name="Slide Number Placeholder 3">
            <a:extLst>
              <a:ext uri="{FF2B5EF4-FFF2-40B4-BE49-F238E27FC236}">
                <a16:creationId xmlns:a16="http://schemas.microsoft.com/office/drawing/2014/main" id="{751258DF-ABFC-21ED-68EF-1BCBC0EE8411}"/>
              </a:ext>
            </a:extLst>
          </p:cNvPr>
          <p:cNvSpPr>
            <a:spLocks noGrp="1"/>
          </p:cNvSpPr>
          <p:nvPr>
            <p:ph type="sldNum" sz="quarter" idx="5"/>
          </p:nvPr>
        </p:nvSpPr>
        <p:spPr/>
        <p:txBody>
          <a:bodyPr/>
          <a:lstStyle/>
          <a:p>
            <a:fld id="{219F37A9-9944-454A-95D7-E9DF676EB12F}" type="slidenum">
              <a:rPr lang="en-CA" smtClean="0"/>
              <a:t>12</a:t>
            </a:fld>
            <a:endParaRPr lang="en-CA"/>
          </a:p>
        </p:txBody>
      </p:sp>
    </p:spTree>
    <p:extLst>
      <p:ext uri="{BB962C8B-B14F-4D97-AF65-F5344CB8AC3E}">
        <p14:creationId xmlns:p14="http://schemas.microsoft.com/office/powerpoint/2010/main" val="65190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39717-BB9F-90B6-E85D-BE42B54F7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B1FD0-230D-AD59-A8B5-BCFA7E4CE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3828F-B40D-3AE5-B112-D240BC9B4B8C}"/>
              </a:ext>
            </a:extLst>
          </p:cNvPr>
          <p:cNvSpPr>
            <a:spLocks noGrp="1"/>
          </p:cNvSpPr>
          <p:nvPr>
            <p:ph type="body" idx="1"/>
          </p:nvPr>
        </p:nvSpPr>
        <p:spPr/>
        <p:txBody>
          <a:bodyPr/>
          <a:lstStyle/>
          <a:p>
            <a:pPr marL="171450" indent="-171450">
              <a:buFont typeface="Arial" panose="020B0604020202020204" pitchFamily="34" charset="0"/>
              <a:buChar char="•"/>
            </a:pPr>
            <a:r>
              <a:rPr lang="en-US" dirty="0"/>
              <a:t>Here are parameters summary,</a:t>
            </a:r>
          </a:p>
          <a:p>
            <a:pPr marL="171450" indent="-171450">
              <a:buFont typeface="Arial" panose="020B0604020202020204" pitchFamily="34" charset="0"/>
              <a:buChar char="•"/>
            </a:pPr>
            <a:r>
              <a:rPr lang="en-US" dirty="0"/>
              <a:t>We have geometric parameters, transport parameters, kinetic parameters, and concentration </a:t>
            </a:r>
            <a:r>
              <a:rPr lang="en-US" dirty="0" err="1"/>
              <a:t>param,eters</a:t>
            </a:r>
            <a:r>
              <a:rPr lang="en-US" dirty="0"/>
              <a:t>.</a:t>
            </a:r>
          </a:p>
        </p:txBody>
      </p:sp>
      <p:sp>
        <p:nvSpPr>
          <p:cNvPr id="4" name="Slide Number Placeholder 3">
            <a:extLst>
              <a:ext uri="{FF2B5EF4-FFF2-40B4-BE49-F238E27FC236}">
                <a16:creationId xmlns:a16="http://schemas.microsoft.com/office/drawing/2014/main" id="{831B6571-5B3B-FA40-813E-FDA6A0F30C7F}"/>
              </a:ext>
            </a:extLst>
          </p:cNvPr>
          <p:cNvSpPr>
            <a:spLocks noGrp="1"/>
          </p:cNvSpPr>
          <p:nvPr>
            <p:ph type="sldNum" sz="quarter" idx="5"/>
          </p:nvPr>
        </p:nvSpPr>
        <p:spPr/>
        <p:txBody>
          <a:bodyPr/>
          <a:lstStyle/>
          <a:p>
            <a:fld id="{219F37A9-9944-454A-95D7-E9DF676EB12F}" type="slidenum">
              <a:rPr lang="en-CA" smtClean="0"/>
              <a:t>13</a:t>
            </a:fld>
            <a:endParaRPr lang="en-CA"/>
          </a:p>
        </p:txBody>
      </p:sp>
    </p:spTree>
    <p:extLst>
      <p:ext uri="{BB962C8B-B14F-4D97-AF65-F5344CB8AC3E}">
        <p14:creationId xmlns:p14="http://schemas.microsoft.com/office/powerpoint/2010/main" val="311444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E4CEE-BFA8-1AB9-7FC9-55E7AB679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B111A-3BCE-6232-06EF-09C76FB24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BCAA4-7FFC-5F67-F069-E638F9A551B3}"/>
              </a:ext>
            </a:extLst>
          </p:cNvPr>
          <p:cNvSpPr>
            <a:spLocks noGrp="1"/>
          </p:cNvSpPr>
          <p:nvPr>
            <p:ph type="body" idx="1"/>
          </p:nvPr>
        </p:nvSpPr>
        <p:spPr/>
        <p:txBody>
          <a:bodyPr/>
          <a:lstStyle/>
          <a:p>
            <a:pPr marL="171450" indent="-171450">
              <a:buFont typeface="Arial" panose="020B0604020202020204" pitchFamily="34" charset="0"/>
              <a:buChar char="•"/>
            </a:pPr>
            <a:r>
              <a:rPr lang="en-US"/>
              <a:t>First, geometric parameters.</a:t>
            </a:r>
          </a:p>
          <a:p>
            <a:pPr marL="171450" indent="-171450">
              <a:buFont typeface="Arial" panose="020B0604020202020204" pitchFamily="34" charset="0"/>
              <a:buChar char="•"/>
            </a:pPr>
            <a:r>
              <a:rPr lang="en-US"/>
              <a:t>Cathode, separator, and anode thickness. It’s the length </a:t>
            </a:r>
          </a:p>
          <a:p>
            <a:pPr marL="171450" indent="-171450">
              <a:buFont typeface="Arial" panose="020B0604020202020204" pitchFamily="34" charset="0"/>
              <a:buChar char="•"/>
            </a:pPr>
            <a:r>
              <a:rPr lang="en-US"/>
              <a:t>Electrode surface area: total surface area of the active material in electrode, so</a:t>
            </a:r>
            <a:r>
              <a:rPr lang="zh-CN" altLang="en-US"/>
              <a:t> </a:t>
            </a:r>
            <a:r>
              <a:rPr lang="en-US" altLang="zh-CN"/>
              <a:t>it’s</a:t>
            </a:r>
            <a:r>
              <a:rPr lang="en-US"/>
              <a:t> not the cross-sectional area of the battery, instead, it’s the area of the active material.</a:t>
            </a:r>
          </a:p>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A15801AA-7BA9-DAA0-3044-DB8C14D7FC4B}"/>
              </a:ext>
            </a:extLst>
          </p:cNvPr>
          <p:cNvSpPr>
            <a:spLocks noGrp="1"/>
          </p:cNvSpPr>
          <p:nvPr>
            <p:ph type="sldNum" sz="quarter" idx="5"/>
          </p:nvPr>
        </p:nvSpPr>
        <p:spPr/>
        <p:txBody>
          <a:bodyPr/>
          <a:lstStyle/>
          <a:p>
            <a:fld id="{219F37A9-9944-454A-95D7-E9DF676EB12F}" type="slidenum">
              <a:rPr lang="en-CA" smtClean="0"/>
              <a:t>14</a:t>
            </a:fld>
            <a:endParaRPr lang="en-CA"/>
          </a:p>
        </p:txBody>
      </p:sp>
    </p:spTree>
    <p:extLst>
      <p:ext uri="{BB962C8B-B14F-4D97-AF65-F5344CB8AC3E}">
        <p14:creationId xmlns:p14="http://schemas.microsoft.com/office/powerpoint/2010/main" val="739697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BEEBB-17AD-4CDC-E23D-89E605C52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F33C5-646A-8248-EE09-0132C3F65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B5D3E-BBAF-633D-0967-A231110C697D}"/>
              </a:ext>
            </a:extLst>
          </p:cNvPr>
          <p:cNvSpPr>
            <a:spLocks noGrp="1"/>
          </p:cNvSpPr>
          <p:nvPr>
            <p:ph type="body" idx="1"/>
          </p:nvPr>
        </p:nvSpPr>
        <p:spPr/>
        <p:txBody>
          <a:bodyPr/>
          <a:lstStyle/>
          <a:p>
            <a:pPr marL="171450" indent="-171450">
              <a:buFont typeface="Arial" panose="020B0604020202020204" pitchFamily="34" charset="0"/>
              <a:buChar char="•"/>
            </a:pPr>
            <a:r>
              <a:rPr lang="en-US" dirty="0"/>
              <a:t>Next, let’s check transport parameters.</a:t>
            </a:r>
          </a:p>
          <a:p>
            <a:pPr marL="171450" indent="-171450">
              <a:buFont typeface="Arial" panose="020B0604020202020204" pitchFamily="34" charset="0"/>
              <a:buChar char="•"/>
            </a:pPr>
            <a:r>
              <a:rPr lang="en-US" dirty="0"/>
              <a:t>We know that particles tend to move from high concentration area to low concentration area, and this process is called diffusion.</a:t>
            </a:r>
          </a:p>
          <a:p>
            <a:pPr marL="171450" indent="-171450">
              <a:buFont typeface="Arial" panose="020B0604020202020204" pitchFamily="34" charset="0"/>
              <a:buChar char="•"/>
            </a:pPr>
            <a:r>
              <a:rPr lang="en-US" dirty="0"/>
              <a:t>And this is also true for lithium ions placed in the solid particles.</a:t>
            </a:r>
          </a:p>
          <a:p>
            <a:pPr marL="171450" indent="-171450">
              <a:buFont typeface="Arial" panose="020B0604020202020204" pitchFamily="34" charset="0"/>
              <a:buChar char="•"/>
            </a:pPr>
            <a:r>
              <a:rPr lang="en-US" dirty="0"/>
              <a:t>So the first transport parameters are diffusion coefficient for cathode, anode and electrolyte.</a:t>
            </a:r>
          </a:p>
          <a:p>
            <a:pPr marL="171450" indent="-171450">
              <a:buFont typeface="Arial" panose="020B0604020202020204" pitchFamily="34" charset="0"/>
              <a:buChar char="•"/>
            </a:pPr>
            <a:r>
              <a:rPr lang="en-US" dirty="0"/>
              <a:t>It determines the rate of lithium ions diffuse through solid active material or electrolyte. The higher the diffusion coefficient, the faster the diffusion process.</a:t>
            </a:r>
          </a:p>
          <a:p>
            <a:pPr marL="171450" indent="-171450">
              <a:buFont typeface="Arial" panose="020B0604020202020204" pitchFamily="34" charset="0"/>
              <a:buChar char="•"/>
            </a:pPr>
            <a:r>
              <a:rPr lang="en-US" dirty="0"/>
              <a:t>Diffusion coefficient is proportional to the squared velocity of the diffusion particles, which depends on temperature, viscosity of the fluid, and the size of the particles.</a:t>
            </a:r>
          </a:p>
        </p:txBody>
      </p:sp>
      <p:sp>
        <p:nvSpPr>
          <p:cNvPr id="4" name="Slide Number Placeholder 3">
            <a:extLst>
              <a:ext uri="{FF2B5EF4-FFF2-40B4-BE49-F238E27FC236}">
                <a16:creationId xmlns:a16="http://schemas.microsoft.com/office/drawing/2014/main" id="{2D338377-B02E-1416-B3F2-439708DA39EB}"/>
              </a:ext>
            </a:extLst>
          </p:cNvPr>
          <p:cNvSpPr>
            <a:spLocks noGrp="1"/>
          </p:cNvSpPr>
          <p:nvPr>
            <p:ph type="sldNum" sz="quarter" idx="5"/>
          </p:nvPr>
        </p:nvSpPr>
        <p:spPr/>
        <p:txBody>
          <a:bodyPr/>
          <a:lstStyle/>
          <a:p>
            <a:fld id="{219F37A9-9944-454A-95D7-E9DF676EB12F}" type="slidenum">
              <a:rPr lang="en-CA" smtClean="0"/>
              <a:t>15</a:t>
            </a:fld>
            <a:endParaRPr lang="en-CA"/>
          </a:p>
        </p:txBody>
      </p:sp>
    </p:spTree>
    <p:extLst>
      <p:ext uri="{BB962C8B-B14F-4D97-AF65-F5344CB8AC3E}">
        <p14:creationId xmlns:p14="http://schemas.microsoft.com/office/powerpoint/2010/main" val="605281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56338-7E63-045F-1D05-F3BCED155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BFC81-268C-9C69-F942-F5B568D6C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7E3D6-E5AC-62B2-1A56-9DF50148DBD4}"/>
              </a:ext>
            </a:extLst>
          </p:cNvPr>
          <p:cNvSpPr>
            <a:spLocks noGrp="1"/>
          </p:cNvSpPr>
          <p:nvPr>
            <p:ph type="body" idx="1"/>
          </p:nvPr>
        </p:nvSpPr>
        <p:spPr/>
        <p:txBody>
          <a:bodyPr/>
          <a:lstStyle/>
          <a:p>
            <a:pPr marL="171450" indent="-171450">
              <a:buFont typeface="Arial" panose="020B0604020202020204" pitchFamily="34" charset="0"/>
              <a:buChar char="•"/>
            </a:pPr>
            <a:r>
              <a:rPr lang="en-US" dirty="0"/>
              <a:t>Next parameters are Bruggeman coefficient, for a solid particle, it’s actually not really solid, it’s porous </a:t>
            </a:r>
            <a:r>
              <a:rPr lang="en-US" dirty="0" err="1"/>
              <a:t>stucuture</a:t>
            </a:r>
            <a:r>
              <a:rPr lang="en-US" dirty="0"/>
              <a:t>, which means it has many holes on the surface of the solid particles.</a:t>
            </a:r>
          </a:p>
          <a:p>
            <a:pPr marL="171450" indent="-171450">
              <a:buFont typeface="Arial" panose="020B0604020202020204" pitchFamily="34" charset="0"/>
              <a:buChar char="•"/>
            </a:pPr>
            <a:r>
              <a:rPr lang="en-US" dirty="0"/>
              <a:t>You can see the figure here for a NMC particles. </a:t>
            </a:r>
          </a:p>
          <a:p>
            <a:pPr marL="171450" indent="-171450">
              <a:buFont typeface="Arial" panose="020B0604020202020204" pitchFamily="34" charset="0"/>
              <a:buChar char="•"/>
            </a:pPr>
            <a:r>
              <a:rPr lang="en-US" dirty="0"/>
              <a:t>So basically, these Bruggeman coefficient is related to the effective diffusivity of a material to its porosity of its porous structure.</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9604312-5A43-F64B-C299-B489048FF592}"/>
              </a:ext>
            </a:extLst>
          </p:cNvPr>
          <p:cNvSpPr>
            <a:spLocks noGrp="1"/>
          </p:cNvSpPr>
          <p:nvPr>
            <p:ph type="sldNum" sz="quarter" idx="5"/>
          </p:nvPr>
        </p:nvSpPr>
        <p:spPr/>
        <p:txBody>
          <a:bodyPr/>
          <a:lstStyle/>
          <a:p>
            <a:fld id="{219F37A9-9944-454A-95D7-E9DF676EB12F}" type="slidenum">
              <a:rPr lang="en-CA" smtClean="0"/>
              <a:t>16</a:t>
            </a:fld>
            <a:endParaRPr lang="en-CA"/>
          </a:p>
        </p:txBody>
      </p:sp>
    </p:spTree>
    <p:extLst>
      <p:ext uri="{BB962C8B-B14F-4D97-AF65-F5344CB8AC3E}">
        <p14:creationId xmlns:p14="http://schemas.microsoft.com/office/powerpoint/2010/main" val="2854022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8F06F-574E-E5E5-B74B-294941AF0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3FC74-275C-BA8F-3A5B-9AE90A8470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59478-D78E-44B4-44C7-DF2F013559CC}"/>
              </a:ext>
            </a:extLst>
          </p:cNvPr>
          <p:cNvSpPr>
            <a:spLocks noGrp="1"/>
          </p:cNvSpPr>
          <p:nvPr>
            <p:ph type="body" idx="1"/>
          </p:nvPr>
        </p:nvSpPr>
        <p:spPr/>
        <p:txBody>
          <a:bodyPr/>
          <a:lstStyle/>
          <a:p>
            <a:pPr marL="171450" indent="-171450">
              <a:buFont typeface="Arial" panose="020B0604020202020204" pitchFamily="34" charset="0"/>
              <a:buChar char="•"/>
            </a:pPr>
            <a:r>
              <a:rPr lang="en-US" dirty="0"/>
              <a:t>The transference number of lithium ion, is a measure of the fraction of total ionic conductivity that is contributed by lithium ions in the electrolyte.</a:t>
            </a:r>
          </a:p>
          <a:p>
            <a:pPr marL="171450" indent="-171450">
              <a:buFont typeface="Arial" panose="020B0604020202020204" pitchFamily="34" charset="0"/>
              <a:buChar char="•"/>
            </a:pPr>
            <a:r>
              <a:rPr lang="en-US" dirty="0"/>
              <a:t>And Cathode and anode electrode conductivity represents the ability for ions to move through its electrode structure.</a:t>
            </a:r>
          </a:p>
        </p:txBody>
      </p:sp>
      <p:sp>
        <p:nvSpPr>
          <p:cNvPr id="4" name="Slide Number Placeholder 3">
            <a:extLst>
              <a:ext uri="{FF2B5EF4-FFF2-40B4-BE49-F238E27FC236}">
                <a16:creationId xmlns:a16="http://schemas.microsoft.com/office/drawing/2014/main" id="{16FFCC4E-CFBD-BD14-1A63-F709EFFEB4B5}"/>
              </a:ext>
            </a:extLst>
          </p:cNvPr>
          <p:cNvSpPr>
            <a:spLocks noGrp="1"/>
          </p:cNvSpPr>
          <p:nvPr>
            <p:ph type="sldNum" sz="quarter" idx="5"/>
          </p:nvPr>
        </p:nvSpPr>
        <p:spPr/>
        <p:txBody>
          <a:bodyPr/>
          <a:lstStyle/>
          <a:p>
            <a:fld id="{219F37A9-9944-454A-95D7-E9DF676EB12F}" type="slidenum">
              <a:rPr lang="en-CA" smtClean="0"/>
              <a:t>17</a:t>
            </a:fld>
            <a:endParaRPr lang="en-CA"/>
          </a:p>
        </p:txBody>
      </p:sp>
    </p:spTree>
    <p:extLst>
      <p:ext uri="{BB962C8B-B14F-4D97-AF65-F5344CB8AC3E}">
        <p14:creationId xmlns:p14="http://schemas.microsoft.com/office/powerpoint/2010/main" val="3901906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2009C-1240-E415-C9C2-1660ECF3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7D975-53F2-10AA-9960-6476EB9BA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1A639-84EA-26DD-DE98-EFE4BFDAA2F8}"/>
              </a:ext>
            </a:extLst>
          </p:cNvPr>
          <p:cNvSpPr>
            <a:spLocks noGrp="1"/>
          </p:cNvSpPr>
          <p:nvPr>
            <p:ph type="body" idx="1"/>
          </p:nvPr>
        </p:nvSpPr>
        <p:spPr/>
        <p:txBody>
          <a:bodyPr/>
          <a:lstStyle/>
          <a:p>
            <a:pPr marL="171450" indent="-171450">
              <a:buFont typeface="Arial" panose="020B0604020202020204" pitchFamily="34" charset="0"/>
              <a:buChar char="•"/>
            </a:pPr>
            <a:r>
              <a:rPr lang="en-US" dirty="0"/>
              <a:t>In the end, we have these kinetic and concentration parameters.</a:t>
            </a:r>
          </a:p>
          <a:p>
            <a:pPr marL="171450" indent="-171450">
              <a:buFont typeface="Arial" panose="020B0604020202020204" pitchFamily="34" charset="0"/>
              <a:buChar char="•"/>
            </a:pPr>
            <a:r>
              <a:rPr lang="en-US" dirty="0"/>
              <a:t>For Kinetic parameters, we have reaction rate coefficient, represents the rate of electrochemical reactions occur during battery operation.</a:t>
            </a:r>
          </a:p>
          <a:p>
            <a:pPr marL="171450" indent="-171450">
              <a:buFont typeface="Arial" panose="020B0604020202020204" pitchFamily="34" charset="0"/>
              <a:buChar char="•"/>
            </a:pPr>
            <a:r>
              <a:rPr lang="en-US" dirty="0"/>
              <a:t>And SEI film resistance due to the SEI layer between electrode and electrolyte. Normally, we can use EIS test to measure this SEI resistance.</a:t>
            </a:r>
          </a:p>
          <a:p>
            <a:pPr marL="171450" indent="-171450">
              <a:buFont typeface="Arial" panose="020B0604020202020204" pitchFamily="34" charset="0"/>
              <a:buChar char="•"/>
            </a:pPr>
            <a:r>
              <a:rPr lang="en-US" dirty="0"/>
              <a:t>Then, we have maximum possible ionic concentration in Cathode, anode, and initial electrolyte concentration. Which I already showed before, that can be used to calculate battery SOC.</a:t>
            </a:r>
          </a:p>
        </p:txBody>
      </p:sp>
      <p:sp>
        <p:nvSpPr>
          <p:cNvPr id="4" name="Slide Number Placeholder 3">
            <a:extLst>
              <a:ext uri="{FF2B5EF4-FFF2-40B4-BE49-F238E27FC236}">
                <a16:creationId xmlns:a16="http://schemas.microsoft.com/office/drawing/2014/main" id="{4F6FF487-A17A-ECB4-E4F6-1BE50F4F3F12}"/>
              </a:ext>
            </a:extLst>
          </p:cNvPr>
          <p:cNvSpPr>
            <a:spLocks noGrp="1"/>
          </p:cNvSpPr>
          <p:nvPr>
            <p:ph type="sldNum" sz="quarter" idx="5"/>
          </p:nvPr>
        </p:nvSpPr>
        <p:spPr/>
        <p:txBody>
          <a:bodyPr/>
          <a:lstStyle/>
          <a:p>
            <a:fld id="{219F37A9-9944-454A-95D7-E9DF676EB12F}" type="slidenum">
              <a:rPr lang="en-CA" smtClean="0"/>
              <a:t>18</a:t>
            </a:fld>
            <a:endParaRPr lang="en-CA"/>
          </a:p>
        </p:txBody>
      </p:sp>
    </p:spTree>
    <p:extLst>
      <p:ext uri="{BB962C8B-B14F-4D97-AF65-F5344CB8AC3E}">
        <p14:creationId xmlns:p14="http://schemas.microsoft.com/office/powerpoint/2010/main" val="95164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2642A-05E7-26A9-83DD-574DFE7BB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A8A39-346B-F4DF-8851-4351B1B482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52926-9040-AAC1-512A-D61A46BF285B}"/>
              </a:ext>
            </a:extLst>
          </p:cNvPr>
          <p:cNvSpPr>
            <a:spLocks noGrp="1"/>
          </p:cNvSpPr>
          <p:nvPr>
            <p:ph type="body" idx="1"/>
          </p:nvPr>
        </p:nvSpPr>
        <p:spPr/>
        <p:txBody>
          <a:bodyPr/>
          <a:lstStyle/>
          <a:p>
            <a:pPr marL="171450" indent="-171450">
              <a:buFont typeface="Arial" panose="020B0604020202020204" pitchFamily="34" charset="0"/>
              <a:buChar char="•"/>
            </a:pPr>
            <a:r>
              <a:rPr lang="en-US" dirty="0"/>
              <a:t>So, there are so many parameters, you may wonder how can we identify these parameter values.</a:t>
            </a:r>
          </a:p>
          <a:p>
            <a:pPr marL="171450" indent="-171450">
              <a:buFont typeface="Arial" panose="020B0604020202020204" pitchFamily="34" charset="0"/>
              <a:buChar char="•"/>
            </a:pPr>
            <a:r>
              <a:rPr lang="en-US" dirty="0"/>
              <a:t>There are two ways to identify DFN model parameters: 1) experimental method, you will have to run several characterization tests including EIS, HPPC, GITT test, and also use some specialized equipment to destroy and open cell, to measure parameters such as conductibility and particle radius.</a:t>
            </a:r>
          </a:p>
          <a:p>
            <a:pPr marL="171450" indent="-171450">
              <a:buFont typeface="Arial" panose="020B0604020202020204" pitchFamily="34" charset="0"/>
              <a:buChar char="•"/>
            </a:pPr>
            <a:r>
              <a:rPr lang="en-US" dirty="0"/>
              <a:t>The benefic is you can skip all these tricky and specialized experiments, but downside is maybe you will get parameters that makes no physical sense, but some how works. </a:t>
            </a:r>
          </a:p>
        </p:txBody>
      </p:sp>
      <p:sp>
        <p:nvSpPr>
          <p:cNvPr id="4" name="Slide Number Placeholder 3">
            <a:extLst>
              <a:ext uri="{FF2B5EF4-FFF2-40B4-BE49-F238E27FC236}">
                <a16:creationId xmlns:a16="http://schemas.microsoft.com/office/drawing/2014/main" id="{7DB1C78D-35CA-5241-75DE-19EB3C11472B}"/>
              </a:ext>
            </a:extLst>
          </p:cNvPr>
          <p:cNvSpPr>
            <a:spLocks noGrp="1"/>
          </p:cNvSpPr>
          <p:nvPr>
            <p:ph type="sldNum" sz="quarter" idx="5"/>
          </p:nvPr>
        </p:nvSpPr>
        <p:spPr/>
        <p:txBody>
          <a:bodyPr/>
          <a:lstStyle/>
          <a:p>
            <a:fld id="{219F37A9-9944-454A-95D7-E9DF676EB12F}" type="slidenum">
              <a:rPr lang="en-CA" smtClean="0"/>
              <a:t>19</a:t>
            </a:fld>
            <a:endParaRPr lang="en-CA"/>
          </a:p>
        </p:txBody>
      </p:sp>
    </p:spTree>
    <p:extLst>
      <p:ext uri="{BB962C8B-B14F-4D97-AF65-F5344CB8AC3E}">
        <p14:creationId xmlns:p14="http://schemas.microsoft.com/office/powerpoint/2010/main" val="3669407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Here is the outline for today’s session.</a:t>
            </a:r>
          </a:p>
          <a:p>
            <a:pPr marL="171450" indent="-171450">
              <a:buFont typeface="Arial" panose="020B0604020202020204" pitchFamily="34" charset="0"/>
              <a:buChar char="•"/>
            </a:pPr>
            <a:r>
              <a:rPr lang="en-US" altLang="zh-CN" dirty="0"/>
              <a:t>First, we will go through how battery operate in electrochemical aspect.</a:t>
            </a:r>
          </a:p>
          <a:p>
            <a:pPr marL="171450" indent="-171450">
              <a:buFont typeface="Arial" panose="020B0604020202020204" pitchFamily="34" charset="0"/>
              <a:buChar char="•"/>
            </a:pPr>
            <a:r>
              <a:rPr lang="en-US" altLang="zh-CN" dirty="0"/>
              <a:t>Then, I will introduce a very popular electrochemical model, DFN also named P2D model.</a:t>
            </a:r>
          </a:p>
          <a:p>
            <a:pPr marL="171450" indent="-171450">
              <a:buFont typeface="Arial" panose="020B0604020202020204" pitchFamily="34" charset="0"/>
              <a:buChar char="•"/>
            </a:pPr>
            <a:r>
              <a:rPr lang="en-US" altLang="zh-CN" dirty="0"/>
              <a:t>Then, I will show two code demos, one is DFN modeling using MATLAB, other one is </a:t>
            </a:r>
            <a:r>
              <a:rPr lang="en-US" altLang="zh-CN" dirty="0" err="1"/>
              <a:t>PyBaMM</a:t>
            </a:r>
            <a:r>
              <a:rPr lang="en-US" altLang="zh-CN" dirty="0"/>
              <a:t>, which is a python based electrochemical modelling tool..</a:t>
            </a:r>
          </a:p>
          <a:p>
            <a:pPr marL="171450" indent="-171450">
              <a:buFont typeface="Arial" panose="020B0604020202020204" pitchFamily="34" charset="0"/>
              <a:buChar char="•"/>
            </a:pPr>
            <a:r>
              <a:rPr lang="en-US" altLang="zh-CN" dirty="0"/>
              <a:t>In the end, I will give some suggestions about potential group projects for this course using electrochemical model.</a:t>
            </a:r>
          </a:p>
        </p:txBody>
      </p:sp>
      <p:sp>
        <p:nvSpPr>
          <p:cNvPr id="4" name="Slide Number Placeholder 3"/>
          <p:cNvSpPr>
            <a:spLocks noGrp="1"/>
          </p:cNvSpPr>
          <p:nvPr>
            <p:ph type="sldNum" sz="quarter" idx="5"/>
          </p:nvPr>
        </p:nvSpPr>
        <p:spPr/>
        <p:txBody>
          <a:bodyPr/>
          <a:lstStyle/>
          <a:p>
            <a:fld id="{219F37A9-9944-454A-95D7-E9DF676EB12F}" type="slidenum">
              <a:rPr lang="en-CA" smtClean="0"/>
              <a:t>2</a:t>
            </a:fld>
            <a:endParaRPr lang="en-CA"/>
          </a:p>
        </p:txBody>
      </p:sp>
    </p:spTree>
    <p:extLst>
      <p:ext uri="{BB962C8B-B14F-4D97-AF65-F5344CB8AC3E}">
        <p14:creationId xmlns:p14="http://schemas.microsoft.com/office/powerpoint/2010/main" val="21518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will be shared during lecture.</a:t>
            </a:r>
          </a:p>
          <a:p>
            <a:endParaRPr lang="en-US"/>
          </a:p>
        </p:txBody>
      </p:sp>
      <p:sp>
        <p:nvSpPr>
          <p:cNvPr id="4" name="Slide Number Placeholder 3"/>
          <p:cNvSpPr>
            <a:spLocks noGrp="1"/>
          </p:cNvSpPr>
          <p:nvPr>
            <p:ph type="sldNum" sz="quarter" idx="5"/>
          </p:nvPr>
        </p:nvSpPr>
        <p:spPr/>
        <p:txBody>
          <a:bodyPr/>
          <a:lstStyle/>
          <a:p>
            <a:fld id="{219F37A9-9944-454A-95D7-E9DF676EB12F}" type="slidenum">
              <a:rPr lang="en-CA" smtClean="0"/>
              <a:t>20</a:t>
            </a:fld>
            <a:endParaRPr lang="en-CA"/>
          </a:p>
        </p:txBody>
      </p:sp>
    </p:spTree>
    <p:extLst>
      <p:ext uri="{BB962C8B-B14F-4D97-AF65-F5344CB8AC3E}">
        <p14:creationId xmlns:p14="http://schemas.microsoft.com/office/powerpoint/2010/main" val="1137346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B4B34-659C-FE23-1353-2FAA324B4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4428BD-45B0-6273-4BD8-AFD4117E4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F9CBD-51FF-1C51-240A-8A56B3AFD428}"/>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864FA314-0984-90EA-32C2-EB9C55939B80}"/>
              </a:ext>
            </a:extLst>
          </p:cNvPr>
          <p:cNvSpPr>
            <a:spLocks noGrp="1"/>
          </p:cNvSpPr>
          <p:nvPr>
            <p:ph type="sldNum" sz="quarter" idx="5"/>
          </p:nvPr>
        </p:nvSpPr>
        <p:spPr/>
        <p:txBody>
          <a:bodyPr/>
          <a:lstStyle/>
          <a:p>
            <a:fld id="{219F37A9-9944-454A-95D7-E9DF676EB12F}" type="slidenum">
              <a:rPr lang="en-CA" smtClean="0"/>
              <a:t>21</a:t>
            </a:fld>
            <a:endParaRPr lang="en-CA"/>
          </a:p>
        </p:txBody>
      </p:sp>
    </p:spTree>
    <p:extLst>
      <p:ext uri="{BB962C8B-B14F-4D97-AF65-F5344CB8AC3E}">
        <p14:creationId xmlns:p14="http://schemas.microsoft.com/office/powerpoint/2010/main" val="3796863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AEFC-26A8-0B80-AA99-F3E763F6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42DEF5-696C-9270-452F-862440B14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899BC-A94C-B588-C82A-9EDAD23C399F}"/>
              </a:ext>
            </a:extLst>
          </p:cNvPr>
          <p:cNvSpPr>
            <a:spLocks noGrp="1"/>
          </p:cNvSpPr>
          <p:nvPr>
            <p:ph type="body" idx="1"/>
          </p:nvPr>
        </p:nvSpPr>
        <p:spPr/>
        <p:txBody>
          <a:bodyPr/>
          <a:lstStyle/>
          <a:p>
            <a:pPr marL="171450" indent="-171450">
              <a:buFont typeface="Arial" panose="020B0604020202020204" pitchFamily="34" charset="0"/>
              <a:buChar char="•"/>
            </a:pPr>
            <a:r>
              <a:rPr lang="en-US"/>
              <a:t>All the parameters are from this paper, it was using genetic algorithm to optimize cell parameters for the DFN model. </a:t>
            </a:r>
          </a:p>
          <a:p>
            <a:pPr marL="171450" indent="-171450">
              <a:buFont typeface="Arial" panose="020B0604020202020204" pitchFamily="34" charset="0"/>
              <a:buChar char="•"/>
            </a:pPr>
            <a:r>
              <a:rPr lang="en-US" altLang="zh-CN"/>
              <a:t>If you are interested, you can try that method to generate model parameters for yourself, or you can just use these parameters.</a:t>
            </a:r>
            <a:endParaRPr lang="en-US"/>
          </a:p>
        </p:txBody>
      </p:sp>
      <p:sp>
        <p:nvSpPr>
          <p:cNvPr id="4" name="Slide Number Placeholder 3">
            <a:extLst>
              <a:ext uri="{FF2B5EF4-FFF2-40B4-BE49-F238E27FC236}">
                <a16:creationId xmlns:a16="http://schemas.microsoft.com/office/drawing/2014/main" id="{AFCA10C0-0D59-3128-1373-E522C9726FE3}"/>
              </a:ext>
            </a:extLst>
          </p:cNvPr>
          <p:cNvSpPr>
            <a:spLocks noGrp="1"/>
          </p:cNvSpPr>
          <p:nvPr>
            <p:ph type="sldNum" sz="quarter" idx="5"/>
          </p:nvPr>
        </p:nvSpPr>
        <p:spPr/>
        <p:txBody>
          <a:bodyPr/>
          <a:lstStyle/>
          <a:p>
            <a:fld id="{219F37A9-9944-454A-95D7-E9DF676EB12F}" type="slidenum">
              <a:rPr lang="en-CA" smtClean="0"/>
              <a:t>22</a:t>
            </a:fld>
            <a:endParaRPr lang="en-CA"/>
          </a:p>
        </p:txBody>
      </p:sp>
    </p:spTree>
    <p:extLst>
      <p:ext uri="{BB962C8B-B14F-4D97-AF65-F5344CB8AC3E}">
        <p14:creationId xmlns:p14="http://schemas.microsoft.com/office/powerpoint/2010/main" val="1715491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C6314-5B68-31F4-9E97-86B259EC5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5DE7C-AD09-44C6-2D19-E8182C23C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FB138-3D37-DC57-74B5-C21E68205EC3}"/>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A124771C-745C-A232-14EE-D192C802BCE0}"/>
              </a:ext>
            </a:extLst>
          </p:cNvPr>
          <p:cNvSpPr>
            <a:spLocks noGrp="1"/>
          </p:cNvSpPr>
          <p:nvPr>
            <p:ph type="sldNum" sz="quarter" idx="5"/>
          </p:nvPr>
        </p:nvSpPr>
        <p:spPr/>
        <p:txBody>
          <a:bodyPr/>
          <a:lstStyle/>
          <a:p>
            <a:fld id="{219F37A9-9944-454A-95D7-E9DF676EB12F}" type="slidenum">
              <a:rPr lang="en-CA" smtClean="0"/>
              <a:t>23</a:t>
            </a:fld>
            <a:endParaRPr lang="en-CA"/>
          </a:p>
        </p:txBody>
      </p:sp>
    </p:spTree>
    <p:extLst>
      <p:ext uri="{BB962C8B-B14F-4D97-AF65-F5344CB8AC3E}">
        <p14:creationId xmlns:p14="http://schemas.microsoft.com/office/powerpoint/2010/main" val="3835723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16DD-9440-8B41-B767-91BDEC795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41C18F-09D2-5AD1-BFAB-5CE152427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DEF2F-F5C0-2064-D027-F3C881DE3377}"/>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6073BDA0-FCBC-4ED9-D519-4408926AA80D}"/>
              </a:ext>
            </a:extLst>
          </p:cNvPr>
          <p:cNvSpPr>
            <a:spLocks noGrp="1"/>
          </p:cNvSpPr>
          <p:nvPr>
            <p:ph type="sldNum" sz="quarter" idx="5"/>
          </p:nvPr>
        </p:nvSpPr>
        <p:spPr/>
        <p:txBody>
          <a:bodyPr/>
          <a:lstStyle/>
          <a:p>
            <a:fld id="{219F37A9-9944-454A-95D7-E9DF676EB12F}" type="slidenum">
              <a:rPr lang="en-CA" smtClean="0"/>
              <a:t>24</a:t>
            </a:fld>
            <a:endParaRPr lang="en-CA"/>
          </a:p>
        </p:txBody>
      </p:sp>
    </p:spTree>
    <p:extLst>
      <p:ext uri="{BB962C8B-B14F-4D97-AF65-F5344CB8AC3E}">
        <p14:creationId xmlns:p14="http://schemas.microsoft.com/office/powerpoint/2010/main" val="2934797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will be shared during lecture.</a:t>
            </a:r>
          </a:p>
          <a:p>
            <a:endParaRPr lang="en-US"/>
          </a:p>
        </p:txBody>
      </p:sp>
      <p:sp>
        <p:nvSpPr>
          <p:cNvPr id="4" name="Slide Number Placeholder 3"/>
          <p:cNvSpPr>
            <a:spLocks noGrp="1"/>
          </p:cNvSpPr>
          <p:nvPr>
            <p:ph type="sldNum" sz="quarter" idx="5"/>
          </p:nvPr>
        </p:nvSpPr>
        <p:spPr/>
        <p:txBody>
          <a:bodyPr/>
          <a:lstStyle/>
          <a:p>
            <a:fld id="{219F37A9-9944-454A-95D7-E9DF676EB12F}" type="slidenum">
              <a:rPr lang="en-CA" smtClean="0"/>
              <a:t>25</a:t>
            </a:fld>
            <a:endParaRPr lang="en-CA"/>
          </a:p>
        </p:txBody>
      </p:sp>
    </p:spTree>
    <p:extLst>
      <p:ext uri="{BB962C8B-B14F-4D97-AF65-F5344CB8AC3E}">
        <p14:creationId xmlns:p14="http://schemas.microsoft.com/office/powerpoint/2010/main" val="2395126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E379F-7D94-B956-5E3E-C7F62AE0A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0678F-C9D4-499A-548D-01D24631A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443F8-782E-105C-1F26-BDF6F06BB400}"/>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290C40D0-7363-7A5F-FBC6-B48087E865EE}"/>
              </a:ext>
            </a:extLst>
          </p:cNvPr>
          <p:cNvSpPr>
            <a:spLocks noGrp="1"/>
          </p:cNvSpPr>
          <p:nvPr>
            <p:ph type="sldNum" sz="quarter" idx="5"/>
          </p:nvPr>
        </p:nvSpPr>
        <p:spPr/>
        <p:txBody>
          <a:bodyPr/>
          <a:lstStyle/>
          <a:p>
            <a:fld id="{219F37A9-9944-454A-95D7-E9DF676EB12F}" type="slidenum">
              <a:rPr lang="en-CA" smtClean="0"/>
              <a:t>26</a:t>
            </a:fld>
            <a:endParaRPr lang="en-CA"/>
          </a:p>
        </p:txBody>
      </p:sp>
    </p:spTree>
    <p:extLst>
      <p:ext uri="{BB962C8B-B14F-4D97-AF65-F5344CB8AC3E}">
        <p14:creationId xmlns:p14="http://schemas.microsoft.com/office/powerpoint/2010/main" val="910844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1FBD7-3F94-E9B5-910B-A784C4CBF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D9879-5E3B-E3BE-4190-276116EE3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C2CFEE-1B4C-9C70-6586-39734ADC4377}"/>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DAE2B009-0283-EB30-1AD8-D0915AF509E6}"/>
              </a:ext>
            </a:extLst>
          </p:cNvPr>
          <p:cNvSpPr>
            <a:spLocks noGrp="1"/>
          </p:cNvSpPr>
          <p:nvPr>
            <p:ph type="sldNum" sz="quarter" idx="5"/>
          </p:nvPr>
        </p:nvSpPr>
        <p:spPr/>
        <p:txBody>
          <a:bodyPr/>
          <a:lstStyle/>
          <a:p>
            <a:fld id="{219F37A9-9944-454A-95D7-E9DF676EB12F}" type="slidenum">
              <a:rPr lang="en-CA" smtClean="0"/>
              <a:t>28</a:t>
            </a:fld>
            <a:endParaRPr lang="en-CA"/>
          </a:p>
        </p:txBody>
      </p:sp>
    </p:spTree>
    <p:extLst>
      <p:ext uri="{BB962C8B-B14F-4D97-AF65-F5344CB8AC3E}">
        <p14:creationId xmlns:p14="http://schemas.microsoft.com/office/powerpoint/2010/main" val="4198016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1C580-C1DB-798F-52E1-8A050EF3F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11984-BC50-589A-132F-FAB19C6E06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60E41A-4031-31B1-FDE0-382537C7CFDB}"/>
              </a:ext>
            </a:extLst>
          </p:cNvPr>
          <p:cNvSpPr>
            <a:spLocks noGrp="1"/>
          </p:cNvSpPr>
          <p:nvPr>
            <p:ph type="body" idx="1"/>
          </p:nvPr>
        </p:nvSpPr>
        <p:spPr/>
        <p:txBody>
          <a:bodyPr/>
          <a:lstStyle/>
          <a:p>
            <a:pPr marL="171450" indent="-171450">
              <a:buFont typeface="Arial" panose="020B0604020202020204" pitchFamily="34" charset="0"/>
              <a:buChar char="•"/>
            </a:pPr>
            <a:r>
              <a:rPr lang="en-US" dirty="0"/>
              <a:t>Battery SOC or SOH is an internal state of the </a:t>
            </a:r>
            <a:r>
              <a:rPr lang="en-US" altLang="zh-CN" dirty="0"/>
              <a:t>electrochemical battery model, so basically the observer will try to update the internal states, which means SOC, to minimize the error between voltage estimation and measurement</a:t>
            </a:r>
          </a:p>
          <a:p>
            <a:pPr marL="171450" indent="-171450">
              <a:buFont typeface="Arial" panose="020B0604020202020204" pitchFamily="34" charset="0"/>
              <a:buChar char="•"/>
            </a:pPr>
            <a:r>
              <a:rPr lang="en-US" altLang="zh-CN" dirty="0"/>
              <a:t>Because theoretically, electrochemical model can be very accurate, so you can run the state observer on electrochemical model to estimate SOC.</a:t>
            </a:r>
            <a:endParaRPr lang="en-US" dirty="0"/>
          </a:p>
        </p:txBody>
      </p:sp>
      <p:sp>
        <p:nvSpPr>
          <p:cNvPr id="4" name="Slide Number Placeholder 3">
            <a:extLst>
              <a:ext uri="{FF2B5EF4-FFF2-40B4-BE49-F238E27FC236}">
                <a16:creationId xmlns:a16="http://schemas.microsoft.com/office/drawing/2014/main" id="{732B6062-6BB3-A2C2-195E-6AB7439016BB}"/>
              </a:ext>
            </a:extLst>
          </p:cNvPr>
          <p:cNvSpPr>
            <a:spLocks noGrp="1"/>
          </p:cNvSpPr>
          <p:nvPr>
            <p:ph type="sldNum" sz="quarter" idx="5"/>
          </p:nvPr>
        </p:nvSpPr>
        <p:spPr/>
        <p:txBody>
          <a:bodyPr/>
          <a:lstStyle/>
          <a:p>
            <a:fld id="{219F37A9-9944-454A-95D7-E9DF676EB12F}" type="slidenum">
              <a:rPr lang="en-CA" smtClean="0"/>
              <a:t>29</a:t>
            </a:fld>
            <a:endParaRPr lang="en-CA"/>
          </a:p>
        </p:txBody>
      </p:sp>
    </p:spTree>
    <p:extLst>
      <p:ext uri="{BB962C8B-B14F-4D97-AF65-F5344CB8AC3E}">
        <p14:creationId xmlns:p14="http://schemas.microsoft.com/office/powerpoint/2010/main" val="782592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118BF-DE0A-823F-C215-94632715C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FD69-859A-1E4E-BB19-B33D2D09B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B006A-C192-AE7B-4D83-746DD1432E41}"/>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63B9F12-D033-D070-8E53-7D7A95AE3B4B}"/>
              </a:ext>
            </a:extLst>
          </p:cNvPr>
          <p:cNvSpPr>
            <a:spLocks noGrp="1"/>
          </p:cNvSpPr>
          <p:nvPr>
            <p:ph type="sldNum" sz="quarter" idx="5"/>
          </p:nvPr>
        </p:nvSpPr>
        <p:spPr/>
        <p:txBody>
          <a:bodyPr/>
          <a:lstStyle/>
          <a:p>
            <a:fld id="{219F37A9-9944-454A-95D7-E9DF676EB12F}" type="slidenum">
              <a:rPr lang="en-CA" smtClean="0"/>
              <a:t>30</a:t>
            </a:fld>
            <a:endParaRPr lang="en-CA"/>
          </a:p>
        </p:txBody>
      </p:sp>
    </p:spTree>
    <p:extLst>
      <p:ext uri="{BB962C8B-B14F-4D97-AF65-F5344CB8AC3E}">
        <p14:creationId xmlns:p14="http://schemas.microsoft.com/office/powerpoint/2010/main" val="392761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219F37A9-9944-454A-95D7-E9DF676EB12F}" type="slidenum">
              <a:rPr lang="en-CA" smtClean="0"/>
              <a:t>3</a:t>
            </a:fld>
            <a:endParaRPr lang="en-CA"/>
          </a:p>
        </p:txBody>
      </p:sp>
    </p:spTree>
    <p:extLst>
      <p:ext uri="{BB962C8B-B14F-4D97-AF65-F5344CB8AC3E}">
        <p14:creationId xmlns:p14="http://schemas.microsoft.com/office/powerpoint/2010/main" val="340319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 first get a battery, I feel </a:t>
            </a:r>
            <a:r>
              <a:rPr lang="en-US" altLang="zh-CN" dirty="0"/>
              <a:t>it’s very mysterious what battery is made of and how such a small thing can store energy, and generate current and voltage.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With those questions in mind, let’s first check what a lithium ion battery is made of.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Lithium-ion battery is made of four components:</a:t>
            </a:r>
          </a:p>
          <a:p>
            <a:pPr marL="171450" indent="-171450">
              <a:buFont typeface="Arial" panose="020B0604020202020204" pitchFamily="34" charset="0"/>
              <a:buChar char="•"/>
            </a:pPr>
            <a:r>
              <a:rPr lang="en-US" dirty="0"/>
              <a:t>First, negative electrode, or Anode, its active material is Graphite.</a:t>
            </a:r>
          </a:p>
          <a:p>
            <a:pPr marL="171450" indent="-171450">
              <a:buFont typeface="Arial" panose="020B0604020202020204" pitchFamily="34" charset="0"/>
              <a:buChar char="•"/>
            </a:pPr>
            <a:r>
              <a:rPr lang="en-US" dirty="0"/>
              <a:t>And Correspondingly, we have positive electrode, or Cathode, whose active material is Lithium metal Oxide. </a:t>
            </a:r>
          </a:p>
          <a:p>
            <a:pPr marL="171450" indent="-171450">
              <a:buFont typeface="Arial" panose="020B0604020202020204" pitchFamily="34" charset="0"/>
              <a:buChar char="•"/>
            </a:pPr>
            <a:r>
              <a:rPr lang="en-US" dirty="0"/>
              <a:t>One knowledge here is since most lithium ion battery’s anode is made by graphite, when we talk about different chemistry of lithium ion battery, we usually only mean cathode material.</a:t>
            </a:r>
          </a:p>
          <a:p>
            <a:pPr marL="171450" indent="-171450">
              <a:buFont typeface="Arial" panose="020B0604020202020204" pitchFamily="34" charset="0"/>
              <a:buChar char="•"/>
            </a:pPr>
            <a:r>
              <a:rPr lang="en-US" dirty="0"/>
              <a:t>For example, here are the Cathode materials for NMC and LCO cells, and you can see that they are only named by Cathode material.</a:t>
            </a:r>
          </a:p>
          <a:p>
            <a:pPr marL="171450" indent="-171450">
              <a:buFont typeface="Arial" panose="020B0604020202020204" pitchFamily="34" charset="0"/>
              <a:buChar char="•"/>
            </a:pPr>
            <a:r>
              <a:rPr lang="en-US" dirty="0"/>
              <a:t>The third component is electrolyte, which is concentrated solution that allows lithium ion dissolved and moving around in a battery.</a:t>
            </a:r>
          </a:p>
          <a:p>
            <a:pPr marL="171450" indent="-171450">
              <a:buFont typeface="Arial" panose="020B0604020202020204" pitchFamily="34" charset="0"/>
              <a:buChar char="•"/>
            </a:pPr>
            <a:r>
              <a:rPr lang="en-US" dirty="0"/>
              <a:t>The lithium ions in a battery have two phases, it’s either dissolved in the electrolyte, or it will store as solid phase in these round sold particle </a:t>
            </a:r>
            <a:r>
              <a:rPr lang="en-US" dirty="0" err="1"/>
              <a:t>maded</a:t>
            </a:r>
            <a:r>
              <a:rPr lang="en-US" dirty="0"/>
              <a:t> of electrode active material. In Cathode, these particles will be lithium-metal oxide, and in anode, it will be graphite.</a:t>
            </a:r>
          </a:p>
          <a:p>
            <a:pPr marL="171450" indent="-171450">
              <a:buFont typeface="Arial" panose="020B0604020202020204" pitchFamily="34" charset="0"/>
              <a:buChar char="•"/>
            </a:pPr>
            <a:r>
              <a:rPr lang="en-US" dirty="0"/>
              <a:t>The fourth component is separator, it is electrical insulator, which means electrons cannot pass through it. However, Lithium ions are allowed to pass through by the means of the electrolyte dissolved phase.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19F37A9-9944-454A-95D7-E9DF676EB12F}" type="slidenum">
              <a:rPr lang="en-CA" smtClean="0"/>
              <a:t>4</a:t>
            </a:fld>
            <a:endParaRPr lang="en-CA"/>
          </a:p>
        </p:txBody>
      </p:sp>
    </p:spTree>
    <p:extLst>
      <p:ext uri="{BB962C8B-B14F-4D97-AF65-F5344CB8AC3E}">
        <p14:creationId xmlns:p14="http://schemas.microsoft.com/office/powerpoint/2010/main" val="389511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D6DFB-BC74-DBC9-97AD-4A91124F52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2F768-D23A-DFD9-9022-108D09B0F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37BBEA-5C1F-7D76-10D2-2B580B1ECCF8}"/>
              </a:ext>
            </a:extLst>
          </p:cNvPr>
          <p:cNvSpPr>
            <a:spLocks noGrp="1"/>
          </p:cNvSpPr>
          <p:nvPr>
            <p:ph type="body" idx="1"/>
          </p:nvPr>
        </p:nvSpPr>
        <p:spPr/>
        <p:txBody>
          <a:bodyPr/>
          <a:lstStyle/>
          <a:p>
            <a:pPr marL="171450" indent="-171450">
              <a:buFont typeface="Arial" panose="020B0604020202020204" pitchFamily="34" charset="0"/>
              <a:buChar char="•"/>
            </a:pPr>
            <a:r>
              <a:rPr lang="en-US" dirty="0"/>
              <a:t>Here is the process of how lithium ion and electrons move during battery operation.</a:t>
            </a:r>
          </a:p>
          <a:p>
            <a:pPr marL="171450" indent="-171450">
              <a:buFont typeface="Arial" panose="020B0604020202020204" pitchFamily="34" charset="0"/>
              <a:buChar char="•"/>
            </a:pPr>
            <a:r>
              <a:rPr lang="en-US" dirty="0"/>
              <a:t>One question: Can anyone tell me in this figure, the battery is charging or discharging? -&gt; Charging</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01A56A7-A03B-753B-2534-10E2DAA431E1}"/>
              </a:ext>
            </a:extLst>
          </p:cNvPr>
          <p:cNvSpPr>
            <a:spLocks noGrp="1"/>
          </p:cNvSpPr>
          <p:nvPr>
            <p:ph type="sldNum" sz="quarter" idx="5"/>
          </p:nvPr>
        </p:nvSpPr>
        <p:spPr/>
        <p:txBody>
          <a:bodyPr/>
          <a:lstStyle/>
          <a:p>
            <a:fld id="{219F37A9-9944-454A-95D7-E9DF676EB12F}" type="slidenum">
              <a:rPr lang="en-CA" smtClean="0"/>
              <a:t>5</a:t>
            </a:fld>
            <a:endParaRPr lang="en-CA"/>
          </a:p>
        </p:txBody>
      </p:sp>
    </p:spTree>
    <p:extLst>
      <p:ext uri="{BB962C8B-B14F-4D97-AF65-F5344CB8AC3E}">
        <p14:creationId xmlns:p14="http://schemas.microsoft.com/office/powerpoint/2010/main" val="201586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DBFAD-EE92-4A5C-196C-95A8A1DF1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3F2C9-B591-7B69-FDD7-8A32315D8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4760B-26A2-A451-D005-F0BFC9CCC3F3}"/>
              </a:ext>
            </a:extLst>
          </p:cNvPr>
          <p:cNvSpPr>
            <a:spLocks noGrp="1"/>
          </p:cNvSpPr>
          <p:nvPr>
            <p:ph type="body" idx="1"/>
          </p:nvPr>
        </p:nvSpPr>
        <p:spPr/>
        <p:txBody>
          <a:bodyPr/>
          <a:lstStyle/>
          <a:p>
            <a:pPr marL="171450" indent="-171450">
              <a:buFont typeface="Arial" panose="020B0604020202020204" pitchFamily="34" charset="0"/>
              <a:buChar char="•"/>
            </a:pPr>
            <a:r>
              <a:rPr lang="en-US" dirty="0"/>
              <a:t>Next, our question is how battery generate voltage, current, and resistance?</a:t>
            </a:r>
          </a:p>
          <a:p>
            <a:pPr marL="171450" indent="-171450">
              <a:buFont typeface="Arial" panose="020B0604020202020204" pitchFamily="34" charset="0"/>
              <a:buChar char="•"/>
            </a:pPr>
            <a:r>
              <a:rPr lang="en-US" dirty="0"/>
              <a:t>For an equivalent circuit model, voltage is produced by a </a:t>
            </a:r>
            <a:r>
              <a:rPr lang="en-US" altLang="zh-CN" dirty="0"/>
              <a:t>voltage</a:t>
            </a:r>
            <a:r>
              <a:rPr lang="en-US" dirty="0"/>
              <a:t> source.</a:t>
            </a:r>
          </a:p>
          <a:p>
            <a:pPr marL="171450" indent="-171450">
              <a:buFont typeface="Arial" panose="020B0604020202020204" pitchFamily="34" charset="0"/>
              <a:buChar char="•"/>
            </a:pPr>
            <a:r>
              <a:rPr lang="en-US" dirty="0"/>
              <a:t>But in electrochemical aspect, the main reason of a generated voltage, is because the free energy of lithium ion when placed in anode is higher than cathode.</a:t>
            </a:r>
          </a:p>
          <a:p>
            <a:pPr marL="171450" indent="-171450">
              <a:buFont typeface="Arial" panose="020B0604020202020204" pitchFamily="34" charset="0"/>
              <a:buChar char="•"/>
            </a:pPr>
            <a:r>
              <a:rPr lang="en-US" dirty="0"/>
              <a:t>In this case, lithium ions have the potential to travel from anode to cathode by themselves.</a:t>
            </a:r>
          </a:p>
          <a:p>
            <a:pPr marL="171450" indent="-171450">
              <a:buFont typeface="Arial" panose="020B0604020202020204" pitchFamily="34" charset="0"/>
              <a:buChar char="•"/>
            </a:pPr>
            <a:r>
              <a:rPr lang="en-US" dirty="0"/>
              <a:t>It is this lithium ion potential difference generate voltage. </a:t>
            </a:r>
          </a:p>
        </p:txBody>
      </p:sp>
      <p:sp>
        <p:nvSpPr>
          <p:cNvPr id="4" name="Slide Number Placeholder 3">
            <a:extLst>
              <a:ext uri="{FF2B5EF4-FFF2-40B4-BE49-F238E27FC236}">
                <a16:creationId xmlns:a16="http://schemas.microsoft.com/office/drawing/2014/main" id="{B13D870E-FF64-A7B2-6C08-4968022DFB6D}"/>
              </a:ext>
            </a:extLst>
          </p:cNvPr>
          <p:cNvSpPr>
            <a:spLocks noGrp="1"/>
          </p:cNvSpPr>
          <p:nvPr>
            <p:ph type="sldNum" sz="quarter" idx="5"/>
          </p:nvPr>
        </p:nvSpPr>
        <p:spPr/>
        <p:txBody>
          <a:bodyPr/>
          <a:lstStyle/>
          <a:p>
            <a:fld id="{219F37A9-9944-454A-95D7-E9DF676EB12F}" type="slidenum">
              <a:rPr lang="en-CA" smtClean="0"/>
              <a:t>6</a:t>
            </a:fld>
            <a:endParaRPr lang="en-CA"/>
          </a:p>
        </p:txBody>
      </p:sp>
    </p:spTree>
    <p:extLst>
      <p:ext uri="{BB962C8B-B14F-4D97-AF65-F5344CB8AC3E}">
        <p14:creationId xmlns:p14="http://schemas.microsoft.com/office/powerpoint/2010/main" val="3050507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16C5C-3790-C537-4477-E5CBF5E17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D8AC2-F44A-F15D-2D9E-29E9363982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7F05A4-082A-87B9-344F-8652A5F91579}"/>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Now we know that how voltage is generated because of lithium ion potential.</a:t>
            </a:r>
            <a:endParaRPr lang="en-US" dirty="0"/>
          </a:p>
          <a:p>
            <a:pPr marL="171450" indent="-171450">
              <a:buFont typeface="Arial" panose="020B0604020202020204" pitchFamily="34" charset="0"/>
              <a:buChar char="•"/>
            </a:pPr>
            <a:r>
              <a:rPr lang="en-US" dirty="0"/>
              <a:t>In electrochemical modelling, battery current can be calculated from lithium ion potential using this Butler-Volmer equation. </a:t>
            </a:r>
          </a:p>
          <a:p>
            <a:pPr marL="171450" indent="-171450">
              <a:buFont typeface="Arial" panose="020B0604020202020204" pitchFamily="34" charset="0"/>
              <a:buChar char="•"/>
            </a:pPr>
            <a:r>
              <a:rPr lang="en-US" dirty="0"/>
              <a:t>The details about this equation can be found in this paper.</a:t>
            </a:r>
          </a:p>
        </p:txBody>
      </p:sp>
      <p:sp>
        <p:nvSpPr>
          <p:cNvPr id="4" name="Slide Number Placeholder 3">
            <a:extLst>
              <a:ext uri="{FF2B5EF4-FFF2-40B4-BE49-F238E27FC236}">
                <a16:creationId xmlns:a16="http://schemas.microsoft.com/office/drawing/2014/main" id="{CEFFF52D-6F19-340F-38B9-2C14297DDFC5}"/>
              </a:ext>
            </a:extLst>
          </p:cNvPr>
          <p:cNvSpPr>
            <a:spLocks noGrp="1"/>
          </p:cNvSpPr>
          <p:nvPr>
            <p:ph type="sldNum" sz="quarter" idx="5"/>
          </p:nvPr>
        </p:nvSpPr>
        <p:spPr/>
        <p:txBody>
          <a:bodyPr/>
          <a:lstStyle/>
          <a:p>
            <a:fld id="{219F37A9-9944-454A-95D7-E9DF676EB12F}" type="slidenum">
              <a:rPr lang="en-CA" smtClean="0"/>
              <a:t>7</a:t>
            </a:fld>
            <a:endParaRPr lang="en-CA"/>
          </a:p>
        </p:txBody>
      </p:sp>
    </p:spTree>
    <p:extLst>
      <p:ext uri="{BB962C8B-B14F-4D97-AF65-F5344CB8AC3E}">
        <p14:creationId xmlns:p14="http://schemas.microsoft.com/office/powerpoint/2010/main" val="372514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9C95E-03FB-BA87-FC94-51D400E78B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08A32-8A7A-6E7C-DCFE-4D76EE087B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19A6B-5332-FBF1-16E5-CD8BB8F892DC}"/>
              </a:ext>
            </a:extLst>
          </p:cNvPr>
          <p:cNvSpPr>
            <a:spLocks noGrp="1"/>
          </p:cNvSpPr>
          <p:nvPr>
            <p:ph type="body" idx="1"/>
          </p:nvPr>
        </p:nvSpPr>
        <p:spPr/>
        <p:txBody>
          <a:bodyPr/>
          <a:lstStyle/>
          <a:p>
            <a:pPr marL="171450" indent="-171450">
              <a:buFont typeface="Arial" panose="020B0604020202020204" pitchFamily="34" charset="0"/>
              <a:buChar char="•"/>
            </a:pPr>
            <a:r>
              <a:rPr lang="en-US" dirty="0"/>
              <a:t>The last one is resistance, in ECM we use resistor to represent battery internal resistance.</a:t>
            </a:r>
          </a:p>
          <a:p>
            <a:pPr marL="171450" indent="-171450">
              <a:buFont typeface="Arial" panose="020B0604020202020204" pitchFamily="34" charset="0"/>
              <a:buChar char="•"/>
            </a:pPr>
            <a:r>
              <a:rPr lang="en-US" dirty="0"/>
              <a:t>But battery resistance is much more complicated concept, that it can be contributed from different aspects, for example, the resistance can come from the loss of lithium ion moving throughout the electrolyte, </a:t>
            </a:r>
          </a:p>
          <a:p>
            <a:pPr marL="171450" indent="-171450">
              <a:buFont typeface="Arial" panose="020B0604020202020204" pitchFamily="34" charset="0"/>
              <a:buChar char="•"/>
            </a:pPr>
            <a:r>
              <a:rPr lang="en-US" dirty="0"/>
              <a:t>Or the loss because the diffusion of ion within electrode, </a:t>
            </a:r>
          </a:p>
          <a:p>
            <a:pPr marL="171450" indent="-171450">
              <a:buFont typeface="Arial" panose="020B0604020202020204" pitchFamily="34" charset="0"/>
              <a:buChar char="•"/>
            </a:pPr>
            <a:r>
              <a:rPr lang="en-US" dirty="0"/>
              <a:t>Or, the loss because of lithium ion moving </a:t>
            </a:r>
            <a:r>
              <a:rPr lang="en-US" dirty="0" err="1"/>
              <a:t>accross</a:t>
            </a:r>
            <a:r>
              <a:rPr lang="en-US" dirty="0"/>
              <a:t> solid electrolyte interphase, or SEI layer.</a:t>
            </a:r>
          </a:p>
          <a:p>
            <a:pPr marL="171450" indent="-171450">
              <a:buFont typeface="Arial" panose="020B0604020202020204" pitchFamily="34" charset="0"/>
              <a:buChar char="•"/>
            </a:pPr>
            <a:r>
              <a:rPr lang="en-US" dirty="0"/>
              <a:t>(molar flux is the rate of lithium ions travel between electrolyte and solid particles)</a:t>
            </a:r>
          </a:p>
        </p:txBody>
      </p:sp>
      <p:sp>
        <p:nvSpPr>
          <p:cNvPr id="4" name="Slide Number Placeholder 3">
            <a:extLst>
              <a:ext uri="{FF2B5EF4-FFF2-40B4-BE49-F238E27FC236}">
                <a16:creationId xmlns:a16="http://schemas.microsoft.com/office/drawing/2014/main" id="{8157E96A-F03A-6DBC-777E-1C65F6755C54}"/>
              </a:ext>
            </a:extLst>
          </p:cNvPr>
          <p:cNvSpPr>
            <a:spLocks noGrp="1"/>
          </p:cNvSpPr>
          <p:nvPr>
            <p:ph type="sldNum" sz="quarter" idx="5"/>
          </p:nvPr>
        </p:nvSpPr>
        <p:spPr/>
        <p:txBody>
          <a:bodyPr/>
          <a:lstStyle/>
          <a:p>
            <a:fld id="{219F37A9-9944-454A-95D7-E9DF676EB12F}" type="slidenum">
              <a:rPr lang="en-CA" smtClean="0"/>
              <a:t>8</a:t>
            </a:fld>
            <a:endParaRPr lang="en-CA"/>
          </a:p>
        </p:txBody>
      </p:sp>
    </p:spTree>
    <p:extLst>
      <p:ext uri="{BB962C8B-B14F-4D97-AF65-F5344CB8AC3E}">
        <p14:creationId xmlns:p14="http://schemas.microsoft.com/office/powerpoint/2010/main" val="329675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I will give a brief introduction about DFN/P2D model.</a:t>
            </a:r>
          </a:p>
          <a:p>
            <a:endParaRPr lang="en-US" dirty="0"/>
          </a:p>
        </p:txBody>
      </p:sp>
      <p:sp>
        <p:nvSpPr>
          <p:cNvPr id="4" name="Slide Number Placeholder 3"/>
          <p:cNvSpPr>
            <a:spLocks noGrp="1"/>
          </p:cNvSpPr>
          <p:nvPr>
            <p:ph type="sldNum" sz="quarter" idx="5"/>
          </p:nvPr>
        </p:nvSpPr>
        <p:spPr/>
        <p:txBody>
          <a:bodyPr/>
          <a:lstStyle/>
          <a:p>
            <a:fld id="{219F37A9-9944-454A-95D7-E9DF676EB12F}" type="slidenum">
              <a:rPr lang="en-CA" smtClean="0"/>
              <a:t>9</a:t>
            </a:fld>
            <a:endParaRPr lang="en-CA"/>
          </a:p>
        </p:txBody>
      </p:sp>
    </p:spTree>
    <p:extLst>
      <p:ext uri="{BB962C8B-B14F-4D97-AF65-F5344CB8AC3E}">
        <p14:creationId xmlns:p14="http://schemas.microsoft.com/office/powerpoint/2010/main" val="318231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714850-5491-4877-912E-51D9B75A199D}" type="datetime1">
              <a:rPr lang="en-US" smtClean="0"/>
              <a:t>10/30/2024</a:t>
            </a:fld>
            <a:endParaRPr lang="en-US"/>
          </a:p>
        </p:txBody>
      </p:sp>
      <p:sp>
        <p:nvSpPr>
          <p:cNvPr id="5" name="Footer Placeholder 4"/>
          <p:cNvSpPr>
            <a:spLocks noGrp="1"/>
          </p:cNvSpPr>
          <p:nvPr>
            <p:ph type="ftr" sz="quarter" idx="11"/>
          </p:nvPr>
        </p:nvSpPr>
        <p:spPr/>
        <p:txBody>
          <a:bodyPr/>
          <a:lstStyle/>
          <a:p>
            <a:r>
              <a:rPr lang="en-US"/>
              <a:t>MECHENG 754: Management and Control of Electric Vehicle Batteries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2C4DFC-8056-4BF3-8AD1-223C7B41DE43}" type="datetime1">
              <a:rPr lang="en-US" smtClean="0"/>
              <a:t>10/30/2024</a:t>
            </a:fld>
            <a:endParaRPr lang="en-US"/>
          </a:p>
        </p:txBody>
      </p:sp>
      <p:sp>
        <p:nvSpPr>
          <p:cNvPr id="5" name="Footer Placeholder 4"/>
          <p:cNvSpPr>
            <a:spLocks noGrp="1"/>
          </p:cNvSpPr>
          <p:nvPr>
            <p:ph type="ftr" sz="quarter" idx="11"/>
          </p:nvPr>
        </p:nvSpPr>
        <p:spPr/>
        <p:txBody>
          <a:bodyPr/>
          <a:lstStyle/>
          <a:p>
            <a:r>
              <a:rPr lang="en-US"/>
              <a:t>MECHENG 754: Management and Control of Electric Vehicle Batteries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A4B1CC-B1A9-441E-AB90-E03FB07110CA}" type="datetime1">
              <a:rPr lang="en-US" smtClean="0"/>
              <a:t>10/30/2024</a:t>
            </a:fld>
            <a:endParaRPr lang="en-US"/>
          </a:p>
        </p:txBody>
      </p:sp>
      <p:sp>
        <p:nvSpPr>
          <p:cNvPr id="5" name="Footer Placeholder 4"/>
          <p:cNvSpPr>
            <a:spLocks noGrp="1"/>
          </p:cNvSpPr>
          <p:nvPr>
            <p:ph type="ftr" sz="quarter" idx="11"/>
          </p:nvPr>
        </p:nvSpPr>
        <p:spPr/>
        <p:txBody>
          <a:bodyPr/>
          <a:lstStyle/>
          <a:p>
            <a:r>
              <a:rPr lang="en-US"/>
              <a:t>MECHENG 754: Management and Control of Electric Vehicle Batteries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D16F1-3F06-4237-A529-FAA741287FCD}" type="datetime1">
              <a:rPr lang="en-US" smtClean="0"/>
              <a:t>10/30/2024</a:t>
            </a:fld>
            <a:endParaRPr lang="en-US"/>
          </a:p>
        </p:txBody>
      </p:sp>
      <p:sp>
        <p:nvSpPr>
          <p:cNvPr id="5" name="Footer Placeholder 4"/>
          <p:cNvSpPr>
            <a:spLocks noGrp="1"/>
          </p:cNvSpPr>
          <p:nvPr>
            <p:ph type="ftr" sz="quarter" idx="11"/>
          </p:nvPr>
        </p:nvSpPr>
        <p:spPr/>
        <p:txBody>
          <a:bodyPr/>
          <a:lstStyle/>
          <a:p>
            <a:r>
              <a:rPr lang="en-US"/>
              <a:t>MECHENG 754: Management and Control of Electric Vehicle Batteries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34D021-E218-49B6-925B-1B5B476C7620}" type="datetime1">
              <a:rPr lang="en-US" smtClean="0"/>
              <a:t>10/30/2024</a:t>
            </a:fld>
            <a:endParaRPr lang="en-US"/>
          </a:p>
        </p:txBody>
      </p:sp>
      <p:sp>
        <p:nvSpPr>
          <p:cNvPr id="5" name="Footer Placeholder 4"/>
          <p:cNvSpPr>
            <a:spLocks noGrp="1"/>
          </p:cNvSpPr>
          <p:nvPr>
            <p:ph type="ftr" sz="quarter" idx="11"/>
          </p:nvPr>
        </p:nvSpPr>
        <p:spPr/>
        <p:txBody>
          <a:bodyPr/>
          <a:lstStyle/>
          <a:p>
            <a:r>
              <a:rPr lang="en-US"/>
              <a:t>MECHENG 754: Management and Control of Electric Vehicle Batteries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237A7D-3AFC-4124-B9EB-85879CD0BA4A}" type="datetime1">
              <a:rPr lang="en-US" smtClean="0"/>
              <a:t>10/30/2024</a:t>
            </a:fld>
            <a:endParaRPr lang="en-US"/>
          </a:p>
        </p:txBody>
      </p:sp>
      <p:sp>
        <p:nvSpPr>
          <p:cNvPr id="6" name="Footer Placeholder 5"/>
          <p:cNvSpPr>
            <a:spLocks noGrp="1"/>
          </p:cNvSpPr>
          <p:nvPr>
            <p:ph type="ftr" sz="quarter" idx="11"/>
          </p:nvPr>
        </p:nvSpPr>
        <p:spPr/>
        <p:txBody>
          <a:bodyPr/>
          <a:lstStyle/>
          <a:p>
            <a:r>
              <a:rPr lang="en-US"/>
              <a:t>MECHENG 754: Management and Control of Electric Vehicle Batteries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0EB69-34C4-416D-8B29-5714FB6BB404}" type="datetime1">
              <a:rPr lang="en-US" smtClean="0"/>
              <a:t>10/30/2024</a:t>
            </a:fld>
            <a:endParaRPr lang="en-US"/>
          </a:p>
        </p:txBody>
      </p:sp>
      <p:sp>
        <p:nvSpPr>
          <p:cNvPr id="8" name="Footer Placeholder 7"/>
          <p:cNvSpPr>
            <a:spLocks noGrp="1"/>
          </p:cNvSpPr>
          <p:nvPr>
            <p:ph type="ftr" sz="quarter" idx="11"/>
          </p:nvPr>
        </p:nvSpPr>
        <p:spPr/>
        <p:txBody>
          <a:bodyPr/>
          <a:lstStyle/>
          <a:p>
            <a:r>
              <a:rPr lang="en-US"/>
              <a:t>MECHENG 754: Management and Control of Electric Vehicle Batteries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91D82C-EA99-4056-9A3A-6089FC1FB4A3}" type="datetime1">
              <a:rPr lang="en-US" smtClean="0"/>
              <a:t>10/30/2024</a:t>
            </a:fld>
            <a:endParaRPr lang="en-US"/>
          </a:p>
        </p:txBody>
      </p:sp>
      <p:sp>
        <p:nvSpPr>
          <p:cNvPr id="4" name="Footer Placeholder 3"/>
          <p:cNvSpPr>
            <a:spLocks noGrp="1"/>
          </p:cNvSpPr>
          <p:nvPr>
            <p:ph type="ftr" sz="quarter" idx="11"/>
          </p:nvPr>
        </p:nvSpPr>
        <p:spPr/>
        <p:txBody>
          <a:bodyPr/>
          <a:lstStyle/>
          <a:p>
            <a:r>
              <a:rPr lang="en-US"/>
              <a:t>MECHENG 754: Management and Control of Electric Vehicle Batteries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F043F5-15D6-4AD2-9011-83745BAD93F5}" type="datetime1">
              <a:rPr lang="en-US" smtClean="0"/>
              <a:t>10/30/2024</a:t>
            </a:fld>
            <a:endParaRPr lang="en-US"/>
          </a:p>
        </p:txBody>
      </p:sp>
      <p:sp>
        <p:nvSpPr>
          <p:cNvPr id="3" name="Footer Placeholder 2"/>
          <p:cNvSpPr>
            <a:spLocks noGrp="1"/>
          </p:cNvSpPr>
          <p:nvPr>
            <p:ph type="ftr" sz="quarter" idx="11"/>
          </p:nvPr>
        </p:nvSpPr>
        <p:spPr/>
        <p:txBody>
          <a:bodyPr/>
          <a:lstStyle/>
          <a:p>
            <a:r>
              <a:rPr lang="en-US"/>
              <a:t>MECHENG 754: Management and Control of Electric Vehicle Batteries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3A397B-F2DC-4ADC-BBB4-473E3993ED78}" type="datetime1">
              <a:rPr lang="en-US" smtClean="0"/>
              <a:t>10/30/2024</a:t>
            </a:fld>
            <a:endParaRPr lang="en-US"/>
          </a:p>
        </p:txBody>
      </p:sp>
      <p:sp>
        <p:nvSpPr>
          <p:cNvPr id="6" name="Footer Placeholder 5"/>
          <p:cNvSpPr>
            <a:spLocks noGrp="1"/>
          </p:cNvSpPr>
          <p:nvPr>
            <p:ph type="ftr" sz="quarter" idx="11"/>
          </p:nvPr>
        </p:nvSpPr>
        <p:spPr/>
        <p:txBody>
          <a:bodyPr/>
          <a:lstStyle/>
          <a:p>
            <a:r>
              <a:rPr lang="en-US"/>
              <a:t>MECHENG 754: Management and Control of Electric Vehicle Batteries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50AB67-7B74-40E8-9B9E-D778FCCA7C6C}" type="datetime1">
              <a:rPr lang="en-US" smtClean="0"/>
              <a:t>10/30/2024</a:t>
            </a:fld>
            <a:endParaRPr lang="en-US"/>
          </a:p>
        </p:txBody>
      </p:sp>
      <p:sp>
        <p:nvSpPr>
          <p:cNvPr id="6" name="Footer Placeholder 5"/>
          <p:cNvSpPr>
            <a:spLocks noGrp="1"/>
          </p:cNvSpPr>
          <p:nvPr>
            <p:ph type="ftr" sz="quarter" idx="11"/>
          </p:nvPr>
        </p:nvSpPr>
        <p:spPr/>
        <p:txBody>
          <a:bodyPr/>
          <a:lstStyle/>
          <a:p>
            <a:r>
              <a:rPr lang="en-US"/>
              <a:t>MECHENG 754: Management and Control of Electric Vehicle Batteries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D983B-DB86-4355-8D09-BBBC797EA067}" type="datetime1">
              <a:rPr lang="en-US" smtClean="0"/>
              <a:t>10/30/2024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MECHENG 754: Management and Control of Electric Vehicle Batteries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yan.ahmed@mcmaster.c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chenj425@mcmaster.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90600"/>
            <a:ext cx="8229600" cy="1143000"/>
          </a:xfrm>
        </p:spPr>
        <p:txBody>
          <a:bodyPr>
            <a:noAutofit/>
          </a:bodyPr>
          <a:lstStyle/>
          <a:p>
            <a:r>
              <a:rPr lang="en-CA" sz="2400" b="1"/>
              <a:t>MECHENG 754: Management and Control of Electric Vehicle Batteries</a:t>
            </a:r>
          </a:p>
        </p:txBody>
      </p:sp>
      <p:sp>
        <p:nvSpPr>
          <p:cNvPr id="3" name="Content Placeholder 2"/>
          <p:cNvSpPr>
            <a:spLocks noGrp="1"/>
          </p:cNvSpPr>
          <p:nvPr>
            <p:ph idx="1"/>
          </p:nvPr>
        </p:nvSpPr>
        <p:spPr>
          <a:xfrm>
            <a:off x="1965960" y="2438401"/>
            <a:ext cx="8229600" cy="4525963"/>
          </a:xfrm>
        </p:spPr>
        <p:txBody>
          <a:bodyPr>
            <a:normAutofit/>
          </a:bodyPr>
          <a:lstStyle/>
          <a:p>
            <a:pPr marL="0" indent="0" algn="ctr">
              <a:buNone/>
            </a:pPr>
            <a:r>
              <a:rPr lang="en-CA" sz="2400" b="1"/>
              <a:t>Battery Electrochemical Modelling</a:t>
            </a:r>
          </a:p>
          <a:p>
            <a:pPr marL="0" indent="0" algn="ctr">
              <a:buNone/>
            </a:pPr>
            <a:r>
              <a:rPr lang="en-CA" sz="1800" b="1"/>
              <a:t>Dr. Ryan Ahmed &amp; Junran Chen</a:t>
            </a:r>
          </a:p>
          <a:p>
            <a:pPr marL="0" indent="0" algn="ctr">
              <a:buNone/>
            </a:pPr>
            <a:r>
              <a:rPr lang="en-CA" sz="1600">
                <a:hlinkClick r:id="rId3"/>
              </a:rPr>
              <a:t>ryan.ahmed@mcmaster.ca</a:t>
            </a:r>
            <a:r>
              <a:rPr lang="en-CA" sz="1600"/>
              <a:t> &amp; </a:t>
            </a:r>
            <a:r>
              <a:rPr lang="en-CA" sz="1600">
                <a:hlinkClick r:id="rId4"/>
              </a:rPr>
              <a:t>chenj425@mcmaster.ca</a:t>
            </a:r>
            <a:endParaRPr lang="en-CA" sz="1600" b="1"/>
          </a:p>
          <a:p>
            <a:pPr marL="0" indent="0" algn="ctr">
              <a:buNone/>
            </a:pPr>
            <a:endParaRPr lang="en-CA" sz="1600"/>
          </a:p>
          <a:p>
            <a:pPr marL="0" indent="0" algn="ctr">
              <a:buNone/>
            </a:pPr>
            <a:endParaRPr lang="en-CA" sz="1600"/>
          </a:p>
          <a:p>
            <a:pPr marL="0" indent="0" algn="ctr">
              <a:buNone/>
            </a:pPr>
            <a:r>
              <a:rPr lang="en-CA" sz="1600"/>
              <a:t>Office: McMaster Automotive Resource Center (MARC)</a:t>
            </a:r>
          </a:p>
          <a:p>
            <a:pPr marL="0" indent="0" algn="ctr">
              <a:buNone/>
            </a:pPr>
            <a:r>
              <a:rPr lang="en-CA" sz="1600"/>
              <a:t>Center of Mechatronics and Hybrid Technologies (CMHT)</a:t>
            </a:r>
          </a:p>
        </p:txBody>
      </p:sp>
      <p:sp>
        <p:nvSpPr>
          <p:cNvPr id="4" name="Footer Placeholder 3"/>
          <p:cNvSpPr>
            <a:spLocks noGrp="1"/>
          </p:cNvSpPr>
          <p:nvPr>
            <p:ph type="ftr" sz="quarter" idx="11"/>
          </p:nvPr>
        </p:nvSpPr>
        <p:spPr/>
        <p:txBody>
          <a:bodyPr/>
          <a:lstStyle/>
          <a:p>
            <a:r>
              <a:rPr lang="en-US"/>
              <a:t>MECHENG 754: Management and Control of Electric Vehicle Batteries</a:t>
            </a:r>
          </a:p>
        </p:txBody>
      </p:sp>
    </p:spTree>
    <p:extLst>
      <p:ext uri="{BB962C8B-B14F-4D97-AF65-F5344CB8AC3E}">
        <p14:creationId xmlns:p14="http://schemas.microsoft.com/office/powerpoint/2010/main" val="378304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1211-6546-3A23-6CAC-EB1701577E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B4505-50BB-7A37-959B-3A001DF21276}"/>
              </a:ext>
            </a:extLst>
          </p:cNvPr>
          <p:cNvSpPr>
            <a:spLocks noGrp="1"/>
          </p:cNvSpPr>
          <p:nvPr>
            <p:ph idx="1"/>
          </p:nvPr>
        </p:nvSpPr>
        <p:spPr>
          <a:xfrm>
            <a:off x="5848273" y="990600"/>
            <a:ext cx="6191327" cy="1828801"/>
          </a:xfrm>
        </p:spPr>
        <p:txBody>
          <a:bodyPr>
            <a:normAutofit lnSpcReduction="10000"/>
          </a:bodyPr>
          <a:lstStyle/>
          <a:p>
            <a:pPr marL="0" indent="0">
              <a:buNone/>
            </a:pPr>
            <a:r>
              <a:rPr lang="en-US" sz="1800" b="1" dirty="0"/>
              <a:t>2 dimensions</a:t>
            </a:r>
          </a:p>
          <a:p>
            <a:r>
              <a:rPr lang="en-US" sz="1800" b="1" dirty="0"/>
              <a:t>x – </a:t>
            </a:r>
            <a:r>
              <a:rPr lang="en-US" sz="1800" dirty="0"/>
              <a:t>axis</a:t>
            </a:r>
          </a:p>
          <a:p>
            <a:r>
              <a:rPr lang="en-US" sz="1800" b="1" dirty="0"/>
              <a:t>r – </a:t>
            </a:r>
            <a:r>
              <a:rPr lang="en-US" sz="1800" dirty="0"/>
              <a:t>distance from the center of the solid particle</a:t>
            </a:r>
          </a:p>
          <a:p>
            <a:pPr marL="0" indent="0">
              <a:buNone/>
            </a:pPr>
            <a:r>
              <a:rPr lang="en-US" sz="1800" b="1" dirty="0"/>
              <a:t>Lithium ion concentration</a:t>
            </a:r>
          </a:p>
          <a:p>
            <a:r>
              <a:rPr lang="en-US" sz="1800" dirty="0"/>
              <a:t>C</a:t>
            </a:r>
            <a:r>
              <a:rPr lang="en-US" sz="1800" baseline="-25000" dirty="0"/>
              <a:t>e</a:t>
            </a:r>
            <a:r>
              <a:rPr lang="en-US" sz="1800" dirty="0"/>
              <a:t>(x, t) and C</a:t>
            </a:r>
            <a:r>
              <a:rPr lang="en-US" sz="1800" baseline="-25000" dirty="0"/>
              <a:t>s</a:t>
            </a:r>
            <a:r>
              <a:rPr lang="en-US" sz="1800" dirty="0"/>
              <a:t>(x, r, t)– </a:t>
            </a:r>
            <a:r>
              <a:rPr lang="en-US" sz="1800" b="1" dirty="0"/>
              <a:t>Lithium ion concentration </a:t>
            </a:r>
            <a:r>
              <a:rPr lang="en-US" sz="1800" dirty="0"/>
              <a:t>in electrolyte and solid particles</a:t>
            </a:r>
          </a:p>
          <a:p>
            <a:endParaRPr lang="en-CA" sz="1800" dirty="0"/>
          </a:p>
          <a:p>
            <a:endParaRPr lang="en-US" sz="1800" dirty="0"/>
          </a:p>
        </p:txBody>
      </p:sp>
      <p:sp>
        <p:nvSpPr>
          <p:cNvPr id="4" name="Title 1">
            <a:extLst>
              <a:ext uri="{FF2B5EF4-FFF2-40B4-BE49-F238E27FC236}">
                <a16:creationId xmlns:a16="http://schemas.microsoft.com/office/drawing/2014/main" id="{73893A29-CD47-51EB-BF16-6945FAE5A15D}"/>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Pseudo-2-dimension model</a:t>
            </a:r>
          </a:p>
        </p:txBody>
      </p:sp>
      <p:sp>
        <p:nvSpPr>
          <p:cNvPr id="8" name="Footer Placeholder 7">
            <a:extLst>
              <a:ext uri="{FF2B5EF4-FFF2-40B4-BE49-F238E27FC236}">
                <a16:creationId xmlns:a16="http://schemas.microsoft.com/office/drawing/2014/main" id="{ED03393A-DA0C-487D-8BA4-FCD2A581DDBF}"/>
              </a:ext>
            </a:extLst>
          </p:cNvPr>
          <p:cNvSpPr>
            <a:spLocks noGrp="1"/>
          </p:cNvSpPr>
          <p:nvPr>
            <p:ph type="ftr" sz="quarter" idx="11"/>
          </p:nvPr>
        </p:nvSpPr>
        <p:spPr/>
        <p:txBody>
          <a:bodyPr/>
          <a:lstStyle/>
          <a:p>
            <a:r>
              <a:rPr lang="en-US"/>
              <a:t>MECHENG 754: Management and Control of Electric Vehicle Batteries</a:t>
            </a:r>
          </a:p>
        </p:txBody>
      </p:sp>
      <p:pic>
        <p:nvPicPr>
          <p:cNvPr id="11" name="Picture 10" descr="Diagram of electrolytic diagram with text&#10;&#10;Description automatically generated">
            <a:extLst>
              <a:ext uri="{FF2B5EF4-FFF2-40B4-BE49-F238E27FC236}">
                <a16:creationId xmlns:a16="http://schemas.microsoft.com/office/drawing/2014/main" id="{984929C2-75C1-BA0F-B432-BD9EC0E6D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5522167" cy="4130868"/>
          </a:xfrm>
          <a:prstGeom prst="rect">
            <a:avLst/>
          </a:prstGeom>
        </p:spPr>
      </p:pic>
      <p:sp>
        <p:nvSpPr>
          <p:cNvPr id="12" name="TextBox 11">
            <a:extLst>
              <a:ext uri="{FF2B5EF4-FFF2-40B4-BE49-F238E27FC236}">
                <a16:creationId xmlns:a16="http://schemas.microsoft.com/office/drawing/2014/main" id="{6FAD252F-A745-36F3-01FD-E536D834F706}"/>
              </a:ext>
            </a:extLst>
          </p:cNvPr>
          <p:cNvSpPr txBox="1"/>
          <p:nvPr/>
        </p:nvSpPr>
        <p:spPr>
          <a:xfrm>
            <a:off x="1752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(Anode)</a:t>
            </a:r>
          </a:p>
        </p:txBody>
      </p:sp>
      <p:sp>
        <p:nvSpPr>
          <p:cNvPr id="13" name="TextBox 12">
            <a:extLst>
              <a:ext uri="{FF2B5EF4-FFF2-40B4-BE49-F238E27FC236}">
                <a16:creationId xmlns:a16="http://schemas.microsoft.com/office/drawing/2014/main" id="{13B4DE68-B94A-E7F9-4425-08753FBE363B}"/>
              </a:ext>
            </a:extLst>
          </p:cNvPr>
          <p:cNvSpPr txBox="1"/>
          <p:nvPr/>
        </p:nvSpPr>
        <p:spPr>
          <a:xfrm>
            <a:off x="4038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(Cathode)</a:t>
            </a:r>
          </a:p>
        </p:txBody>
      </p:sp>
      <p:pic>
        <p:nvPicPr>
          <p:cNvPr id="10" name="Picture 9" descr="A diagram of circles with arrows and lines&#10;&#10;Description automatically generated">
            <a:extLst>
              <a:ext uri="{FF2B5EF4-FFF2-40B4-BE49-F238E27FC236}">
                <a16:creationId xmlns:a16="http://schemas.microsoft.com/office/drawing/2014/main" id="{2577C334-666D-8971-79F3-17D878CBE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7704" y="2951748"/>
            <a:ext cx="4764863" cy="2804897"/>
          </a:xfrm>
          <a:prstGeom prst="roundRect">
            <a:avLst>
              <a:gd name="adj" fmla="val 11451"/>
            </a:avLst>
          </a:prstGeom>
        </p:spPr>
      </p:pic>
      <p:cxnSp>
        <p:nvCxnSpPr>
          <p:cNvPr id="15" name="Straight Connector 14">
            <a:extLst>
              <a:ext uri="{FF2B5EF4-FFF2-40B4-BE49-F238E27FC236}">
                <a16:creationId xmlns:a16="http://schemas.microsoft.com/office/drawing/2014/main" id="{77DE6C6B-DA8C-779A-DFEB-848F793F29E2}"/>
              </a:ext>
            </a:extLst>
          </p:cNvPr>
          <p:cNvCxnSpPr>
            <a:cxnSpLocks/>
          </p:cNvCxnSpPr>
          <p:nvPr/>
        </p:nvCxnSpPr>
        <p:spPr>
          <a:xfrm flipV="1">
            <a:off x="4800600" y="3813178"/>
            <a:ext cx="3429000" cy="38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0B1221-02BA-3A98-E70A-0D9919A34332}"/>
              </a:ext>
            </a:extLst>
          </p:cNvPr>
          <p:cNvCxnSpPr>
            <a:cxnSpLocks/>
          </p:cNvCxnSpPr>
          <p:nvPr/>
        </p:nvCxnSpPr>
        <p:spPr>
          <a:xfrm>
            <a:off x="4800600" y="4324286"/>
            <a:ext cx="3429000" cy="83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43C34CB-9063-2BAE-2039-DF5564A4758D}"/>
              </a:ext>
            </a:extLst>
          </p:cNvPr>
          <p:cNvSpPr/>
          <p:nvPr/>
        </p:nvSpPr>
        <p:spPr>
          <a:xfrm>
            <a:off x="4800600" y="35937"/>
            <a:ext cx="7620000" cy="461665"/>
          </a:xfrm>
          <a:prstGeom prst="rect">
            <a:avLst/>
          </a:prstGeom>
        </p:spPr>
        <p:txBody>
          <a:bodyPr wrap="square">
            <a:spAutoFit/>
          </a:bodyPr>
          <a:lstStyle/>
          <a:p>
            <a:r>
              <a:rPr lang="en-CA" sz="1200"/>
              <a:t>[1] N. A. Chaturvedi, R. Klein, J. Christensen, J. Ahmed, and A. Kojic, "Algorithms for Advanced Battery-Management Systems," IEEE Control Systems Magazine, vol. 30, no. 3, pp. 49-68, 2010, </a:t>
            </a:r>
            <a:r>
              <a:rPr lang="en-CA" sz="1200" err="1"/>
              <a:t>doi</a:t>
            </a:r>
            <a:r>
              <a:rPr lang="en-CA" sz="1200"/>
              <a:t>: 10.1109/MCS.2010.936293.</a:t>
            </a:r>
          </a:p>
        </p:txBody>
      </p:sp>
    </p:spTree>
    <p:extLst>
      <p:ext uri="{BB962C8B-B14F-4D97-AF65-F5344CB8AC3E}">
        <p14:creationId xmlns:p14="http://schemas.microsoft.com/office/powerpoint/2010/main" val="3700539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760EC-DF41-EFFF-CBCA-9F855E045AB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4467D5C0-D4B4-FBB6-FDF8-7A83E43F34ED}"/>
                  </a:ext>
                </a:extLst>
              </p:cNvPr>
              <p:cNvSpPr>
                <a:spLocks noGrp="1"/>
              </p:cNvSpPr>
              <p:nvPr>
                <p:ph idx="1"/>
              </p:nvPr>
            </p:nvSpPr>
            <p:spPr>
              <a:xfrm>
                <a:off x="5848273" y="1452908"/>
                <a:ext cx="6191327" cy="3729515"/>
              </a:xfrm>
            </p:spPr>
            <p:txBody>
              <a:bodyPr>
                <a:normAutofit/>
              </a:bodyPr>
              <a:lstStyle/>
              <a:p>
                <a:pPr marL="0" indent="0">
                  <a:buNone/>
                </a:pPr>
                <a:r>
                  <a:rPr lang="en-US" altLang="zh-CN" sz="1800" b="1" dirty="0"/>
                  <a:t>Bulk State of charge (SOC) </a:t>
                </a:r>
                <a:r>
                  <a:rPr lang="en-US" altLang="zh-CN" sz="1800" dirty="0"/>
                  <a:t>(bulk - average SOC)</a:t>
                </a:r>
              </a:p>
              <a:p>
                <a:r>
                  <a:rPr lang="en-US" altLang="zh-CN" sz="1800" dirty="0"/>
                  <a:t>Ratio of the concentration of lithium in the solid electrode to its maximum possible value</a:t>
                </a:r>
              </a:p>
              <a:p>
                <a:pPr marL="0" indent="0">
                  <a:buNone/>
                </a:pPr>
                <a:r>
                  <a:rPr lang="en-US" altLang="zh-CN" sz="1800" b="1" dirty="0"/>
                  <a:t>Calculation</a:t>
                </a:r>
              </a:p>
              <a:p>
                <a:r>
                  <a:rPr lang="en-US" altLang="zh-CN" sz="1800" b="1" dirty="0"/>
                  <a:t>Cathode</a:t>
                </a:r>
                <a:r>
                  <a:rPr lang="en-US" altLang="zh-CN" sz="1800" dirty="0"/>
                  <a:t>: </a:t>
                </a:r>
                <a14:m>
                  <m:oMath xmlns:m="http://schemas.openxmlformats.org/officeDocument/2006/math">
                    <m:sSup>
                      <m:sSupPr>
                        <m:ctrlPr>
                          <a:rPr lang="zh-CN" altLang="zh-CN" sz="1800" i="1" smtClean="0">
                            <a:latin typeface="Cambria Math" panose="02040503050406030204" pitchFamily="18" charset="0"/>
                          </a:rPr>
                        </m:ctrlPr>
                      </m:sSupPr>
                      <m:e>
                        <m:r>
                          <m:rPr>
                            <m:sty m:val="p"/>
                          </m:rPr>
                          <a:rPr lang="en-US" altLang="zh-CN" sz="1800">
                            <a:latin typeface="Cambria Math" panose="02040503050406030204" pitchFamily="18" charset="0"/>
                          </a:rPr>
                          <m:t>SOC</m:t>
                        </m:r>
                      </m:e>
                      <m:sup>
                        <m:r>
                          <a:rPr lang="en-US" altLang="zh-CN" sz="1800">
                            <a:latin typeface="Cambria Math" panose="02040503050406030204" pitchFamily="18" charset="0"/>
                          </a:rPr>
                          <m:t>+</m:t>
                        </m:r>
                      </m:sup>
                    </m:sSup>
                    <m:r>
                      <a:rPr lang="en-US" altLang="zh-CN" sz="1800">
                        <a:latin typeface="Cambria Math" panose="02040503050406030204" pitchFamily="18" charset="0"/>
                      </a:rPr>
                      <m:t>(</m:t>
                    </m:r>
                    <m:r>
                      <a:rPr lang="en-US" altLang="zh-CN" sz="1800" i="1">
                        <a:latin typeface="Cambria Math" panose="02040503050406030204" pitchFamily="18" charset="0"/>
                      </a:rPr>
                      <m:t>𝑡</m:t>
                    </m:r>
                    <m:r>
                      <a:rPr lang="en-US" altLang="zh-CN" sz="1800">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a:latin typeface="Cambria Math" panose="02040503050406030204" pitchFamily="18" charset="0"/>
                          </a:rPr>
                          <m:t>3</m:t>
                        </m:r>
                      </m:num>
                      <m:den>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𝐿</m:t>
                            </m:r>
                          </m:e>
                          <m:sup>
                            <m:r>
                              <a:rPr lang="en-US" altLang="zh-CN" sz="1800">
                                <a:latin typeface="Cambria Math" panose="02040503050406030204" pitchFamily="18" charset="0"/>
                              </a:rPr>
                              <m:t>+</m:t>
                            </m:r>
                          </m:sup>
                        </m:sSup>
                        <m:sSup>
                          <m:sSupPr>
                            <m:ctrlPr>
                              <a:rPr lang="zh-CN" altLang="zh-CN" sz="1800" i="1">
                                <a:latin typeface="Cambria Math" panose="02040503050406030204" pitchFamily="18" charset="0"/>
                              </a:rPr>
                            </m:ctrlPr>
                          </m:sSupPr>
                          <m:e>
                            <m:d>
                              <m:dPr>
                                <m:ctrlPr>
                                  <a:rPr lang="zh-CN" altLang="zh-CN" sz="1800" i="1">
                                    <a:latin typeface="Cambria Math" panose="02040503050406030204" pitchFamily="18" charset="0"/>
                                  </a:rPr>
                                </m:ctrlPr>
                              </m:dPr>
                              <m:e>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𝑅</m:t>
                                    </m:r>
                                  </m:e>
                                  <m:sub>
                                    <m:r>
                                      <a:rPr lang="en-US" altLang="zh-CN" sz="1800" i="1">
                                        <a:latin typeface="Cambria Math" panose="02040503050406030204" pitchFamily="18" charset="0"/>
                                      </a:rPr>
                                      <m:t>𝑝</m:t>
                                    </m:r>
                                  </m:sub>
                                  <m:sup>
                                    <m:r>
                                      <a:rPr lang="en-US" altLang="zh-CN" sz="1800">
                                        <a:latin typeface="Cambria Math" panose="02040503050406030204" pitchFamily="18" charset="0"/>
                                      </a:rPr>
                                      <m:t>+</m:t>
                                    </m:r>
                                  </m:sup>
                                </m:sSubSup>
                              </m:e>
                            </m:d>
                          </m:e>
                          <m:sup>
                            <m:r>
                              <a:rPr lang="en-US" altLang="zh-CN" sz="1800">
                                <a:latin typeface="Cambria Math" panose="02040503050406030204" pitchFamily="18" charset="0"/>
                              </a:rPr>
                              <m:t>3</m:t>
                            </m:r>
                          </m:sup>
                        </m:sSup>
                      </m:den>
                    </m:f>
                    <m:sSubSup>
                      <m:sSubSupPr>
                        <m:ctrlPr>
                          <a:rPr lang="zh-CN" altLang="zh-CN" sz="1800" i="1">
                            <a:latin typeface="Cambria Math" panose="02040503050406030204" pitchFamily="18" charset="0"/>
                          </a:rPr>
                        </m:ctrlPr>
                      </m:sSubSupPr>
                      <m:e>
                        <m:r>
                          <a:rPr lang="en-US" altLang="zh-CN" sz="1800">
                            <a:latin typeface="Cambria Math" panose="02040503050406030204" pitchFamily="18" charset="0"/>
                          </a:rPr>
                          <m:t>∫</m:t>
                        </m:r>
                      </m:e>
                      <m:sub>
                        <m:sSup>
                          <m:sSupPr>
                            <m:ctrlPr>
                              <a:rPr lang="zh-CN" altLang="zh-CN" sz="1800" i="1">
                                <a:latin typeface="Cambria Math" panose="02040503050406030204" pitchFamily="18" charset="0"/>
                              </a:rPr>
                            </m:ctrlPr>
                          </m:sSupPr>
                          <m:e>
                            <m:r>
                              <a:rPr lang="en-US" altLang="zh-CN" sz="1800">
                                <a:latin typeface="Cambria Math" panose="02040503050406030204" pitchFamily="18" charset="0"/>
                              </a:rPr>
                              <m:t>0</m:t>
                            </m:r>
                          </m:e>
                          <m:sup>
                            <m:r>
                              <a:rPr lang="en-US" altLang="zh-CN" sz="1800">
                                <a:latin typeface="Cambria Math" panose="02040503050406030204" pitchFamily="18" charset="0"/>
                              </a:rPr>
                              <m:t>+</m:t>
                            </m:r>
                          </m:sup>
                        </m:sSup>
                      </m:sub>
                      <m:sup>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𝐿</m:t>
                            </m:r>
                          </m:e>
                          <m:sup>
                            <m:r>
                              <a:rPr lang="en-US" altLang="zh-CN" sz="1800">
                                <a:latin typeface="Cambria Math" panose="02040503050406030204" pitchFamily="18" charset="0"/>
                              </a:rPr>
                              <m:t>+</m:t>
                            </m:r>
                          </m:sup>
                        </m:sSup>
                      </m:sup>
                    </m:sSubSup>
                    <m:r>
                      <a:rPr lang="en-US" altLang="zh-CN" sz="1800">
                        <a:latin typeface="Cambria Math" panose="02040503050406030204" pitchFamily="18" charset="0"/>
                      </a:rPr>
                      <m:t> </m:t>
                    </m:r>
                    <m:sSubSup>
                      <m:sSubSupPr>
                        <m:ctrlPr>
                          <a:rPr lang="zh-CN" altLang="zh-CN" sz="1800" i="1">
                            <a:latin typeface="Cambria Math" panose="02040503050406030204" pitchFamily="18" charset="0"/>
                          </a:rPr>
                        </m:ctrlPr>
                      </m:sSubSupPr>
                      <m:e>
                        <m:r>
                          <a:rPr lang="en-US" altLang="zh-CN" sz="1800">
                            <a:latin typeface="Cambria Math" panose="02040503050406030204" pitchFamily="18" charset="0"/>
                          </a:rPr>
                          <m:t>∫</m:t>
                        </m:r>
                      </m:e>
                      <m:sub>
                        <m:r>
                          <a:rPr lang="en-US" altLang="zh-CN" sz="1800">
                            <a:latin typeface="Cambria Math" panose="02040503050406030204" pitchFamily="18" charset="0"/>
                          </a:rPr>
                          <m:t>0</m:t>
                        </m:r>
                      </m:sub>
                      <m:sup>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𝑅</m:t>
                            </m:r>
                          </m:e>
                          <m:sub>
                            <m:r>
                              <a:rPr lang="en-US" altLang="zh-CN" sz="1800" i="1">
                                <a:latin typeface="Cambria Math" panose="02040503050406030204" pitchFamily="18" charset="0"/>
                              </a:rPr>
                              <m:t>𝑝</m:t>
                            </m:r>
                          </m:sub>
                          <m:sup>
                            <m:r>
                              <a:rPr lang="en-US" altLang="zh-CN" sz="1800">
                                <a:latin typeface="Cambria Math" panose="02040503050406030204" pitchFamily="18" charset="0"/>
                              </a:rPr>
                              <m:t>+</m:t>
                            </m:r>
                          </m:sup>
                        </m:sSubSup>
                      </m:sup>
                    </m:sSubSup>
                    <m:r>
                      <a:rPr lang="en-US" altLang="zh-CN" sz="1800">
                        <a:latin typeface="Cambria Math" panose="02040503050406030204" pitchFamily="18" charset="0"/>
                      </a:rPr>
                      <m:t> </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𝑟</m:t>
                        </m:r>
                      </m:e>
                      <m:sup>
                        <m:r>
                          <a:rPr lang="en-US" altLang="zh-CN" sz="1800">
                            <a:latin typeface="Cambria Math" panose="02040503050406030204" pitchFamily="18" charset="0"/>
                          </a:rPr>
                          <m:t>2</m:t>
                        </m:r>
                      </m:sup>
                    </m:sSup>
                    <m:f>
                      <m:fPr>
                        <m:ctrlPr>
                          <a:rPr lang="zh-CN" altLang="zh-CN" sz="1800" i="1">
                            <a:latin typeface="Cambria Math" panose="02040503050406030204" pitchFamily="18" charset="0"/>
                          </a:rPr>
                        </m:ctrlPr>
                      </m:fPr>
                      <m:num>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𝑐</m:t>
                            </m:r>
                          </m:e>
                          <m:sup>
                            <m:r>
                              <a:rPr lang="en-US" altLang="zh-CN" sz="1800">
                                <a:latin typeface="Cambria Math" panose="02040503050406030204" pitchFamily="18" charset="0"/>
                              </a:rPr>
                              <m:t>+</m:t>
                            </m:r>
                          </m:sup>
                        </m:sSup>
                        <m:r>
                          <a:rPr lang="en-US" altLang="zh-CN" sz="1800">
                            <a:latin typeface="Cambria Math" panose="02040503050406030204" pitchFamily="18" charset="0"/>
                          </a:rPr>
                          <m:t>(</m:t>
                        </m:r>
                        <m:r>
                          <a:rPr lang="en-US" altLang="zh-CN" sz="1800" i="1">
                            <a:latin typeface="Cambria Math" panose="02040503050406030204" pitchFamily="18" charset="0"/>
                          </a:rPr>
                          <m:t>𝑥</m:t>
                        </m:r>
                        <m:r>
                          <a:rPr lang="en-US" altLang="zh-CN" sz="1800">
                            <a:latin typeface="Cambria Math" panose="02040503050406030204" pitchFamily="18" charset="0"/>
                          </a:rPr>
                          <m:t>,</m:t>
                        </m:r>
                        <m:r>
                          <a:rPr lang="en-US" altLang="zh-CN" sz="1800" i="1">
                            <a:latin typeface="Cambria Math" panose="02040503050406030204" pitchFamily="18" charset="0"/>
                          </a:rPr>
                          <m:t>𝑟</m:t>
                        </m:r>
                        <m:r>
                          <a:rPr lang="en-US" altLang="zh-CN" sz="1800">
                            <a:latin typeface="Cambria Math" panose="02040503050406030204" pitchFamily="18" charset="0"/>
                          </a:rPr>
                          <m:t>,</m:t>
                        </m:r>
                        <m:r>
                          <a:rPr lang="en-US" altLang="zh-CN" sz="1800" i="1">
                            <a:latin typeface="Cambria Math" panose="02040503050406030204" pitchFamily="18" charset="0"/>
                          </a:rPr>
                          <m:t>𝑡</m:t>
                        </m:r>
                        <m:r>
                          <a:rPr lang="en-US" altLang="zh-CN" sz="1800">
                            <a:latin typeface="Cambria Math" panose="02040503050406030204" pitchFamily="18" charset="0"/>
                          </a:rPr>
                          <m:t>)</m:t>
                        </m:r>
                      </m:num>
                      <m:den>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𝑐</m:t>
                            </m:r>
                          </m:e>
                          <m:sub>
                            <m:r>
                              <m:rPr>
                                <m:sty m:val="p"/>
                              </m:rPr>
                              <a:rPr lang="en-US" altLang="zh-CN" sz="1800">
                                <a:latin typeface="Cambria Math" panose="02040503050406030204" pitchFamily="18" charset="0"/>
                              </a:rPr>
                              <m:t>max</m:t>
                            </m:r>
                          </m:sub>
                          <m:sup>
                            <m:r>
                              <a:rPr lang="en-US" altLang="zh-CN" sz="1800">
                                <a:latin typeface="Cambria Math" panose="02040503050406030204" pitchFamily="18" charset="0"/>
                              </a:rPr>
                              <m:t>+</m:t>
                            </m:r>
                          </m:sup>
                        </m:sSubSup>
                      </m:den>
                    </m:f>
                    <m:r>
                      <a:rPr lang="en-US" altLang="zh-CN" sz="1800" i="1">
                        <a:latin typeface="Cambria Math" panose="02040503050406030204" pitchFamily="18" charset="0"/>
                      </a:rPr>
                      <m:t>𝑑𝑟𝑑𝑥</m:t>
                    </m:r>
                  </m:oMath>
                </a14:m>
                <a:r>
                  <a:rPr lang="en-US" sz="1800" dirty="0"/>
                  <a:t> </a:t>
                </a:r>
              </a:p>
              <a:p>
                <a:r>
                  <a:rPr lang="en-US" altLang="zh-CN" sz="1800" b="1" dirty="0"/>
                  <a:t>Anode</a:t>
                </a:r>
                <a:r>
                  <a:rPr lang="en-US" altLang="zh-CN" sz="1800" dirty="0"/>
                  <a:t>: </a:t>
                </a:r>
                <a14:m>
                  <m:oMath xmlns:m="http://schemas.openxmlformats.org/officeDocument/2006/math">
                    <m:sSup>
                      <m:sSupPr>
                        <m:ctrlPr>
                          <a:rPr lang="zh-CN" altLang="zh-CN" sz="1800" i="1" smtClean="0">
                            <a:latin typeface="Cambria Math" panose="02040503050406030204" pitchFamily="18" charset="0"/>
                          </a:rPr>
                        </m:ctrlPr>
                      </m:sSupPr>
                      <m:e>
                        <m:r>
                          <m:rPr>
                            <m:sty m:val="p"/>
                          </m:rPr>
                          <a:rPr lang="en-US" altLang="zh-CN" sz="1800">
                            <a:latin typeface="Cambria Math" panose="02040503050406030204" pitchFamily="18" charset="0"/>
                          </a:rPr>
                          <m:t>SOC</m:t>
                        </m:r>
                      </m:e>
                      <m:sup>
                        <m:r>
                          <a:rPr lang="en-US" altLang="zh-CN" sz="1800" b="0" i="0" smtClean="0">
                            <a:latin typeface="Cambria Math" panose="02040503050406030204" pitchFamily="18" charset="0"/>
                          </a:rPr>
                          <m:t>−</m:t>
                        </m:r>
                      </m:sup>
                    </m:sSup>
                    <m:r>
                      <a:rPr lang="en-US" altLang="zh-CN" sz="1800">
                        <a:latin typeface="Cambria Math" panose="02040503050406030204" pitchFamily="18" charset="0"/>
                      </a:rPr>
                      <m:t>(</m:t>
                    </m:r>
                    <m:r>
                      <a:rPr lang="en-US" altLang="zh-CN" sz="1800" i="1">
                        <a:latin typeface="Cambria Math" panose="02040503050406030204" pitchFamily="18" charset="0"/>
                      </a:rPr>
                      <m:t>𝑡</m:t>
                    </m:r>
                    <m:r>
                      <a:rPr lang="en-US" altLang="zh-CN" sz="1800">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a:latin typeface="Cambria Math" panose="02040503050406030204" pitchFamily="18" charset="0"/>
                          </a:rPr>
                          <m:t>3</m:t>
                        </m:r>
                      </m:num>
                      <m:den>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𝐿</m:t>
                            </m:r>
                          </m:e>
                          <m:sup>
                            <m:r>
                              <a:rPr lang="en-US" altLang="zh-CN" sz="1800" b="0" i="0" smtClean="0">
                                <a:latin typeface="Cambria Math" panose="02040503050406030204" pitchFamily="18" charset="0"/>
                              </a:rPr>
                              <m:t>−</m:t>
                            </m:r>
                          </m:sup>
                        </m:sSup>
                        <m:sSup>
                          <m:sSupPr>
                            <m:ctrlPr>
                              <a:rPr lang="zh-CN" altLang="zh-CN" sz="1800" i="1">
                                <a:latin typeface="Cambria Math" panose="02040503050406030204" pitchFamily="18" charset="0"/>
                              </a:rPr>
                            </m:ctrlPr>
                          </m:sSupPr>
                          <m:e>
                            <m:d>
                              <m:dPr>
                                <m:ctrlPr>
                                  <a:rPr lang="zh-CN" altLang="zh-CN" sz="1800" i="1">
                                    <a:latin typeface="Cambria Math" panose="02040503050406030204" pitchFamily="18" charset="0"/>
                                  </a:rPr>
                                </m:ctrlPr>
                              </m:dPr>
                              <m:e>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𝑅</m:t>
                                    </m:r>
                                  </m:e>
                                  <m:sub>
                                    <m:r>
                                      <a:rPr lang="en-US" altLang="zh-CN" sz="1800" i="1">
                                        <a:latin typeface="Cambria Math" panose="02040503050406030204" pitchFamily="18" charset="0"/>
                                      </a:rPr>
                                      <m:t>𝑝</m:t>
                                    </m:r>
                                  </m:sub>
                                  <m:sup>
                                    <m:r>
                                      <a:rPr lang="en-US" altLang="zh-CN" sz="1800" b="0" i="0" smtClean="0">
                                        <a:latin typeface="Cambria Math" panose="02040503050406030204" pitchFamily="18" charset="0"/>
                                      </a:rPr>
                                      <m:t>−</m:t>
                                    </m:r>
                                  </m:sup>
                                </m:sSubSup>
                              </m:e>
                            </m:d>
                          </m:e>
                          <m:sup>
                            <m:r>
                              <a:rPr lang="en-US" altLang="zh-CN" sz="1800">
                                <a:latin typeface="Cambria Math" panose="02040503050406030204" pitchFamily="18" charset="0"/>
                              </a:rPr>
                              <m:t>3</m:t>
                            </m:r>
                          </m:sup>
                        </m:sSup>
                      </m:den>
                    </m:f>
                    <m:sSubSup>
                      <m:sSubSupPr>
                        <m:ctrlPr>
                          <a:rPr lang="zh-CN" altLang="zh-CN" sz="1800" i="1">
                            <a:latin typeface="Cambria Math" panose="02040503050406030204" pitchFamily="18" charset="0"/>
                          </a:rPr>
                        </m:ctrlPr>
                      </m:sSubSupPr>
                      <m:e>
                        <m:r>
                          <a:rPr lang="en-US" altLang="zh-CN" sz="1800">
                            <a:latin typeface="Cambria Math" panose="02040503050406030204" pitchFamily="18" charset="0"/>
                          </a:rPr>
                          <m:t>∫</m:t>
                        </m:r>
                      </m:e>
                      <m:sub>
                        <m:sSup>
                          <m:sSupPr>
                            <m:ctrlPr>
                              <a:rPr lang="zh-CN" altLang="zh-CN" sz="1800" i="1">
                                <a:latin typeface="Cambria Math" panose="02040503050406030204" pitchFamily="18" charset="0"/>
                              </a:rPr>
                            </m:ctrlPr>
                          </m:sSupPr>
                          <m:e>
                            <m:r>
                              <a:rPr lang="en-US" altLang="zh-CN" sz="1800">
                                <a:latin typeface="Cambria Math" panose="02040503050406030204" pitchFamily="18" charset="0"/>
                              </a:rPr>
                              <m:t>0</m:t>
                            </m:r>
                          </m:e>
                          <m:sup>
                            <m:r>
                              <a:rPr lang="en-US" altLang="zh-CN" sz="1800" b="0" i="0" smtClean="0">
                                <a:latin typeface="Cambria Math" panose="02040503050406030204" pitchFamily="18" charset="0"/>
                              </a:rPr>
                              <m:t>−</m:t>
                            </m:r>
                          </m:sup>
                        </m:sSup>
                      </m:sub>
                      <m:sup>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𝐿</m:t>
                            </m:r>
                          </m:e>
                          <m:sup>
                            <m:r>
                              <a:rPr lang="en-US" altLang="zh-CN" sz="1800" b="0" i="0" smtClean="0">
                                <a:latin typeface="Cambria Math" panose="02040503050406030204" pitchFamily="18" charset="0"/>
                              </a:rPr>
                              <m:t>−</m:t>
                            </m:r>
                          </m:sup>
                        </m:sSup>
                      </m:sup>
                    </m:sSubSup>
                    <m:r>
                      <a:rPr lang="en-US" altLang="zh-CN" sz="1800">
                        <a:latin typeface="Cambria Math" panose="02040503050406030204" pitchFamily="18" charset="0"/>
                      </a:rPr>
                      <m:t> </m:t>
                    </m:r>
                    <m:sSubSup>
                      <m:sSubSupPr>
                        <m:ctrlPr>
                          <a:rPr lang="zh-CN" altLang="zh-CN" sz="1800" i="1">
                            <a:latin typeface="Cambria Math" panose="02040503050406030204" pitchFamily="18" charset="0"/>
                          </a:rPr>
                        </m:ctrlPr>
                      </m:sSubSupPr>
                      <m:e>
                        <m:r>
                          <a:rPr lang="en-US" altLang="zh-CN" sz="1800">
                            <a:latin typeface="Cambria Math" panose="02040503050406030204" pitchFamily="18" charset="0"/>
                          </a:rPr>
                          <m:t>∫</m:t>
                        </m:r>
                      </m:e>
                      <m:sub>
                        <m:r>
                          <a:rPr lang="en-US" altLang="zh-CN" sz="1800">
                            <a:latin typeface="Cambria Math" panose="02040503050406030204" pitchFamily="18" charset="0"/>
                          </a:rPr>
                          <m:t>0</m:t>
                        </m:r>
                      </m:sub>
                      <m:sup>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𝑅</m:t>
                            </m:r>
                          </m:e>
                          <m:sub>
                            <m:r>
                              <a:rPr lang="en-US" altLang="zh-CN" sz="1800" i="1">
                                <a:latin typeface="Cambria Math" panose="02040503050406030204" pitchFamily="18" charset="0"/>
                              </a:rPr>
                              <m:t>𝑝</m:t>
                            </m:r>
                          </m:sub>
                          <m:sup>
                            <m:r>
                              <a:rPr lang="en-US" altLang="zh-CN" sz="1800" b="0" i="0" smtClean="0">
                                <a:latin typeface="Cambria Math" panose="02040503050406030204" pitchFamily="18" charset="0"/>
                              </a:rPr>
                              <m:t>−</m:t>
                            </m:r>
                          </m:sup>
                        </m:sSubSup>
                      </m:sup>
                    </m:sSubSup>
                    <m:r>
                      <a:rPr lang="en-US" altLang="zh-CN" sz="1800">
                        <a:latin typeface="Cambria Math" panose="02040503050406030204" pitchFamily="18" charset="0"/>
                      </a:rPr>
                      <m:t> </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𝑟</m:t>
                        </m:r>
                      </m:e>
                      <m:sup>
                        <m:r>
                          <a:rPr lang="en-US" altLang="zh-CN" sz="1800">
                            <a:latin typeface="Cambria Math" panose="02040503050406030204" pitchFamily="18" charset="0"/>
                          </a:rPr>
                          <m:t>2</m:t>
                        </m:r>
                      </m:sup>
                    </m:sSup>
                    <m:f>
                      <m:fPr>
                        <m:ctrlPr>
                          <a:rPr lang="zh-CN" altLang="zh-CN" sz="1800" i="1">
                            <a:latin typeface="Cambria Math" panose="02040503050406030204" pitchFamily="18" charset="0"/>
                          </a:rPr>
                        </m:ctrlPr>
                      </m:fPr>
                      <m:num>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𝑐</m:t>
                            </m:r>
                          </m:e>
                          <m:sup>
                            <m:r>
                              <a:rPr lang="en-US" altLang="zh-CN" sz="1800" b="0" i="0" smtClean="0">
                                <a:latin typeface="Cambria Math" panose="02040503050406030204" pitchFamily="18" charset="0"/>
                              </a:rPr>
                              <m:t>−</m:t>
                            </m:r>
                          </m:sup>
                        </m:sSup>
                        <m:r>
                          <a:rPr lang="en-US" altLang="zh-CN" sz="1800">
                            <a:latin typeface="Cambria Math" panose="02040503050406030204" pitchFamily="18" charset="0"/>
                          </a:rPr>
                          <m:t>(</m:t>
                        </m:r>
                        <m:r>
                          <a:rPr lang="en-US" altLang="zh-CN" sz="1800" i="1">
                            <a:latin typeface="Cambria Math" panose="02040503050406030204" pitchFamily="18" charset="0"/>
                          </a:rPr>
                          <m:t>𝑥</m:t>
                        </m:r>
                        <m:r>
                          <a:rPr lang="en-US" altLang="zh-CN" sz="1800">
                            <a:latin typeface="Cambria Math" panose="02040503050406030204" pitchFamily="18" charset="0"/>
                          </a:rPr>
                          <m:t>,</m:t>
                        </m:r>
                        <m:r>
                          <a:rPr lang="en-US" altLang="zh-CN" sz="1800" i="1">
                            <a:latin typeface="Cambria Math" panose="02040503050406030204" pitchFamily="18" charset="0"/>
                          </a:rPr>
                          <m:t>𝑟</m:t>
                        </m:r>
                        <m:r>
                          <a:rPr lang="en-US" altLang="zh-CN" sz="1800">
                            <a:latin typeface="Cambria Math" panose="02040503050406030204" pitchFamily="18" charset="0"/>
                          </a:rPr>
                          <m:t>,</m:t>
                        </m:r>
                        <m:r>
                          <a:rPr lang="en-US" altLang="zh-CN" sz="1800" i="1">
                            <a:latin typeface="Cambria Math" panose="02040503050406030204" pitchFamily="18" charset="0"/>
                          </a:rPr>
                          <m:t>𝑡</m:t>
                        </m:r>
                        <m:r>
                          <a:rPr lang="en-US" altLang="zh-CN" sz="1800">
                            <a:latin typeface="Cambria Math" panose="02040503050406030204" pitchFamily="18" charset="0"/>
                          </a:rPr>
                          <m:t>)</m:t>
                        </m:r>
                      </m:num>
                      <m:den>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𝑐</m:t>
                            </m:r>
                          </m:e>
                          <m:sub>
                            <m:r>
                              <m:rPr>
                                <m:sty m:val="p"/>
                              </m:rPr>
                              <a:rPr lang="en-US" altLang="zh-CN" sz="1800">
                                <a:latin typeface="Cambria Math" panose="02040503050406030204" pitchFamily="18" charset="0"/>
                              </a:rPr>
                              <m:t>max</m:t>
                            </m:r>
                          </m:sub>
                          <m:sup>
                            <m:r>
                              <a:rPr lang="en-US" altLang="zh-CN" sz="1800" b="0" i="0" smtClean="0">
                                <a:latin typeface="Cambria Math" panose="02040503050406030204" pitchFamily="18" charset="0"/>
                              </a:rPr>
                              <m:t>−</m:t>
                            </m:r>
                          </m:sup>
                        </m:sSubSup>
                      </m:den>
                    </m:f>
                    <m:r>
                      <a:rPr lang="en-US" altLang="zh-CN" sz="1800" i="1">
                        <a:latin typeface="Cambria Math" panose="02040503050406030204" pitchFamily="18" charset="0"/>
                      </a:rPr>
                      <m:t>𝑑𝑟𝑑𝑥</m:t>
                    </m:r>
                  </m:oMath>
                </a14:m>
                <a:endParaRPr lang="en-US" sz="1800" b="1" baseline="30000" dirty="0"/>
              </a:p>
              <a:p>
                <a:pPr marL="0" indent="0">
                  <a:buNone/>
                </a:pPr>
                <a:r>
                  <a:rPr lang="en-US" sz="1800" b="1" dirty="0"/>
                  <a:t>SOC of the battery</a:t>
                </a:r>
              </a:p>
              <a:p>
                <a:r>
                  <a:rPr lang="en-US" sz="1800" dirty="0"/>
                  <a:t>Because </a:t>
                </a:r>
                <a14:m>
                  <m:oMath xmlns:m="http://schemas.openxmlformats.org/officeDocument/2006/math">
                    <m:sSup>
                      <m:sSupPr>
                        <m:ctrlPr>
                          <a:rPr lang="zh-CN" altLang="zh-CN" sz="1800" i="1" smtClean="0">
                            <a:latin typeface="Cambria Math" panose="02040503050406030204" pitchFamily="18" charset="0"/>
                          </a:rPr>
                        </m:ctrlPr>
                      </m:sSupPr>
                      <m:e>
                        <m:r>
                          <a:rPr lang="en-US" altLang="zh-CN" sz="1800" b="0" i="1">
                            <a:latin typeface="Cambria Math" panose="02040503050406030204" pitchFamily="18" charset="0"/>
                          </a:rPr>
                          <m:t>𝑆𝑂𝐶</m:t>
                        </m:r>
                      </m:e>
                      <m:sup>
                        <m:r>
                          <a:rPr lang="en-US" altLang="zh-CN" sz="1800" b="0">
                            <a:latin typeface="Cambria Math" panose="02040503050406030204" pitchFamily="18" charset="0"/>
                          </a:rPr>
                          <m:t>+</m:t>
                        </m:r>
                      </m:sup>
                    </m:sSup>
                  </m:oMath>
                </a14:m>
                <a:r>
                  <a:rPr lang="en-US" sz="1800" dirty="0"/>
                  <a:t> is related to </a:t>
                </a:r>
                <a14:m>
                  <m:oMath xmlns:m="http://schemas.openxmlformats.org/officeDocument/2006/math">
                    <m:sSup>
                      <m:sSupPr>
                        <m:ctrlPr>
                          <a:rPr lang="zh-CN" altLang="zh-CN" sz="1800" i="1">
                            <a:latin typeface="Cambria Math" panose="02040503050406030204" pitchFamily="18" charset="0"/>
                          </a:rPr>
                        </m:ctrlPr>
                      </m:sSupPr>
                      <m:e>
                        <m:r>
                          <a:rPr lang="en-US" altLang="zh-CN" sz="1800" b="0" i="1">
                            <a:latin typeface="Cambria Math" panose="02040503050406030204" pitchFamily="18" charset="0"/>
                          </a:rPr>
                          <m:t>𝑆𝑂𝐶</m:t>
                        </m:r>
                      </m:e>
                      <m:sup>
                        <m:r>
                          <a:rPr lang="en-US" altLang="zh-CN" sz="1800" b="0" i="0" smtClean="0">
                            <a:latin typeface="Cambria Math" panose="02040503050406030204" pitchFamily="18" charset="0"/>
                          </a:rPr>
                          <m:t>−</m:t>
                        </m:r>
                      </m:sup>
                    </m:sSup>
                  </m:oMath>
                </a14:m>
                <a:r>
                  <a:rPr lang="en-US" sz="1800" dirty="0"/>
                  <a:t>, we can use only one of them to represent the SOC of the battery.</a:t>
                </a:r>
              </a:p>
              <a:p>
                <a:pPr marL="0" indent="0">
                  <a:buNone/>
                </a:pPr>
                <a:endParaRPr lang="en-CA" sz="1800" dirty="0"/>
              </a:p>
              <a:p>
                <a:endParaRPr lang="en-US" sz="1800" dirty="0"/>
              </a:p>
            </p:txBody>
          </p:sp>
        </mc:Choice>
        <mc:Fallback>
          <p:sp>
            <p:nvSpPr>
              <p:cNvPr id="14" name="Content Placeholder 2">
                <a:extLst>
                  <a:ext uri="{FF2B5EF4-FFF2-40B4-BE49-F238E27FC236}">
                    <a16:creationId xmlns:a16="http://schemas.microsoft.com/office/drawing/2014/main" id="{4467D5C0-D4B4-FBB6-FDF8-7A83E43F34ED}"/>
                  </a:ext>
                </a:extLst>
              </p:cNvPr>
              <p:cNvSpPr>
                <a:spLocks noGrp="1" noRot="1" noChangeAspect="1" noMove="1" noResize="1" noEditPoints="1" noAdjustHandles="1" noChangeArrowheads="1" noChangeShapeType="1" noTextEdit="1"/>
              </p:cNvSpPr>
              <p:nvPr>
                <p:ph idx="1"/>
              </p:nvPr>
            </p:nvSpPr>
            <p:spPr>
              <a:xfrm>
                <a:off x="5848273" y="1452908"/>
                <a:ext cx="6191327" cy="3729515"/>
              </a:xfrm>
              <a:blipFill>
                <a:blip r:embed="rId3"/>
                <a:stretch>
                  <a:fillRect l="-787" t="-817" r="-1378"/>
                </a:stretch>
              </a:blipFill>
            </p:spPr>
            <p:txBody>
              <a:bodyPr/>
              <a:lstStyle/>
              <a:p>
                <a:r>
                  <a:rPr lang="zh-CN" altLang="en-US">
                    <a:noFill/>
                  </a:rPr>
                  <a:t> </a:t>
                </a:r>
              </a:p>
            </p:txBody>
          </p:sp>
        </mc:Fallback>
      </mc:AlternateContent>
      <p:sp>
        <p:nvSpPr>
          <p:cNvPr id="4" name="Title 1">
            <a:extLst>
              <a:ext uri="{FF2B5EF4-FFF2-40B4-BE49-F238E27FC236}">
                <a16:creationId xmlns:a16="http://schemas.microsoft.com/office/drawing/2014/main" id="{DFD539D9-0F38-82EE-1959-8946ED0D8006}"/>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SOC calculation</a:t>
            </a:r>
          </a:p>
        </p:txBody>
      </p:sp>
      <p:sp>
        <p:nvSpPr>
          <p:cNvPr id="8" name="Footer Placeholder 7">
            <a:extLst>
              <a:ext uri="{FF2B5EF4-FFF2-40B4-BE49-F238E27FC236}">
                <a16:creationId xmlns:a16="http://schemas.microsoft.com/office/drawing/2014/main" id="{6D0E4C9A-81EA-C599-D403-FD3F821289CE}"/>
              </a:ext>
            </a:extLst>
          </p:cNvPr>
          <p:cNvSpPr>
            <a:spLocks noGrp="1"/>
          </p:cNvSpPr>
          <p:nvPr>
            <p:ph type="ftr" sz="quarter" idx="11"/>
          </p:nvPr>
        </p:nvSpPr>
        <p:spPr/>
        <p:txBody>
          <a:bodyPr/>
          <a:lstStyle/>
          <a:p>
            <a:r>
              <a:rPr lang="en-US"/>
              <a:t>MECHENG 754: Management and Control of Electric Vehicle Batteries</a:t>
            </a:r>
          </a:p>
        </p:txBody>
      </p:sp>
      <p:pic>
        <p:nvPicPr>
          <p:cNvPr id="13" name="Picture 12" descr="A diagram of circles with arrows and lines&#10;&#10;Description automatically generated">
            <a:extLst>
              <a:ext uri="{FF2B5EF4-FFF2-40B4-BE49-F238E27FC236}">
                <a16:creationId xmlns:a16="http://schemas.microsoft.com/office/drawing/2014/main" id="{5B3A5FAE-6C2F-1EFD-8957-BB798B0AB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68" y="1915218"/>
            <a:ext cx="4764863" cy="2804897"/>
          </a:xfrm>
          <a:prstGeom prst="roundRect">
            <a:avLst>
              <a:gd name="adj" fmla="val 11451"/>
            </a:avLst>
          </a:prstGeom>
        </p:spPr>
      </p:pic>
      <p:sp>
        <p:nvSpPr>
          <p:cNvPr id="5" name="Rectangle 4">
            <a:extLst>
              <a:ext uri="{FF2B5EF4-FFF2-40B4-BE49-F238E27FC236}">
                <a16:creationId xmlns:a16="http://schemas.microsoft.com/office/drawing/2014/main" id="{DFB6D76D-C01D-613B-A2EE-6FEE3FF5CE44}"/>
              </a:ext>
            </a:extLst>
          </p:cNvPr>
          <p:cNvSpPr/>
          <p:nvPr/>
        </p:nvSpPr>
        <p:spPr>
          <a:xfrm>
            <a:off x="4800600" y="35937"/>
            <a:ext cx="7620000" cy="461665"/>
          </a:xfrm>
          <a:prstGeom prst="rect">
            <a:avLst/>
          </a:prstGeom>
        </p:spPr>
        <p:txBody>
          <a:bodyPr wrap="square">
            <a:spAutoFit/>
          </a:bodyPr>
          <a:lstStyle/>
          <a:p>
            <a:r>
              <a:rPr lang="en-CA" sz="1200"/>
              <a:t>[1] N. A. Chaturvedi, R. Klein, J. Christensen, J. Ahmed, and A. Kojic, "Algorithms for Advanced Battery-Management Systems," IEEE Control Systems Magazine, vol. 30, no. 3, pp. 49-68, 2010, </a:t>
            </a:r>
            <a:r>
              <a:rPr lang="en-CA" sz="1200" err="1"/>
              <a:t>doi</a:t>
            </a:r>
            <a:r>
              <a:rPr lang="en-CA" sz="1200"/>
              <a:t>: 10.1109/MCS.2010.936293.</a:t>
            </a:r>
          </a:p>
        </p:txBody>
      </p:sp>
    </p:spTree>
    <p:extLst>
      <p:ext uri="{BB962C8B-B14F-4D97-AF65-F5344CB8AC3E}">
        <p14:creationId xmlns:p14="http://schemas.microsoft.com/office/powerpoint/2010/main" val="3249180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85B55-9A28-2CFC-6717-608A98EDEFE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E7C1FFB-DE38-DC43-F6D4-E4923126C764}"/>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Equations summary</a:t>
            </a:r>
          </a:p>
        </p:txBody>
      </p:sp>
      <p:sp>
        <p:nvSpPr>
          <p:cNvPr id="8" name="Footer Placeholder 7">
            <a:extLst>
              <a:ext uri="{FF2B5EF4-FFF2-40B4-BE49-F238E27FC236}">
                <a16:creationId xmlns:a16="http://schemas.microsoft.com/office/drawing/2014/main" id="{BD1C4E15-3609-2B16-CA79-75502CB51422}"/>
              </a:ext>
            </a:extLst>
          </p:cNvPr>
          <p:cNvSpPr>
            <a:spLocks noGrp="1"/>
          </p:cNvSpPr>
          <p:nvPr>
            <p:ph type="ftr" sz="quarter" idx="11"/>
          </p:nvPr>
        </p:nvSpPr>
        <p:spPr/>
        <p:txBody>
          <a:bodyPr/>
          <a:lstStyle/>
          <a:p>
            <a:r>
              <a:rPr lang="en-US"/>
              <a:t>MECHENG 754: Management and Control of Electric Vehicle Batteries</a:t>
            </a:r>
          </a:p>
        </p:txBody>
      </p:sp>
      <p:pic>
        <p:nvPicPr>
          <p:cNvPr id="9" name="Content Placeholder 8" descr="A white sheet with black text&#10;&#10;Description automatically generated">
            <a:extLst>
              <a:ext uri="{FF2B5EF4-FFF2-40B4-BE49-F238E27FC236}">
                <a16:creationId xmlns:a16="http://schemas.microsoft.com/office/drawing/2014/main" id="{7E628228-8C14-6C80-7711-75928476E5D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2144"/>
          <a:stretch/>
        </p:blipFill>
        <p:spPr>
          <a:xfrm>
            <a:off x="2400300" y="966788"/>
            <a:ext cx="7391400" cy="5389563"/>
          </a:xfrm>
        </p:spPr>
      </p:pic>
      <p:sp>
        <p:nvSpPr>
          <p:cNvPr id="3" name="Rectangle 2">
            <a:extLst>
              <a:ext uri="{FF2B5EF4-FFF2-40B4-BE49-F238E27FC236}">
                <a16:creationId xmlns:a16="http://schemas.microsoft.com/office/drawing/2014/main" id="{0B39D55E-20E2-FE17-7C11-D3A7FCFF1346}"/>
              </a:ext>
            </a:extLst>
          </p:cNvPr>
          <p:cNvSpPr/>
          <p:nvPr/>
        </p:nvSpPr>
        <p:spPr>
          <a:xfrm>
            <a:off x="2743200" y="0"/>
            <a:ext cx="9525000" cy="461665"/>
          </a:xfrm>
          <a:prstGeom prst="rect">
            <a:avLst/>
          </a:prstGeom>
        </p:spPr>
        <p:txBody>
          <a:bodyPr wrap="square">
            <a:spAutoFit/>
          </a:bodyPr>
          <a:lstStyle/>
          <a:p>
            <a:r>
              <a:rPr lang="en-CA" sz="1200">
                <a:effectLst/>
                <a:latin typeface="Helvetica Neue" panose="02000503000000020004" pitchFamily="2" charset="0"/>
              </a:rPr>
              <a:t>[1] W. Li</a:t>
            </a:r>
            <a:r>
              <a:rPr lang="en-CA" sz="1200" i="1">
                <a:effectLst/>
                <a:latin typeface="Helvetica Neue" panose="02000503000000020004" pitchFamily="2" charset="0"/>
              </a:rPr>
              <a:t> et al.</a:t>
            </a:r>
            <a:r>
              <a:rPr lang="en-CA" sz="1200">
                <a:effectLst/>
                <a:latin typeface="Helvetica Neue" panose="02000503000000020004" pitchFamily="2" charset="0"/>
              </a:rPr>
              <a:t>, "Data-driven systematic parameter identification of an electrochemical model for lithium-ion batteries with artificial intelligence," </a:t>
            </a:r>
            <a:r>
              <a:rPr lang="en-CA" sz="1200" i="1">
                <a:effectLst/>
                <a:latin typeface="Helvetica Neue" panose="02000503000000020004" pitchFamily="2" charset="0"/>
              </a:rPr>
              <a:t>Energy Storage Materials, </a:t>
            </a:r>
            <a:r>
              <a:rPr lang="en-CA" sz="1200">
                <a:effectLst/>
                <a:latin typeface="Helvetica Neue" panose="02000503000000020004" pitchFamily="2" charset="0"/>
              </a:rPr>
              <a:t>vol. 44, pp. 557-570, 2022/01/01/ 2022, </a:t>
            </a:r>
            <a:r>
              <a:rPr lang="en-CA" sz="1200" err="1">
                <a:effectLst/>
                <a:latin typeface="Helvetica Neue" panose="02000503000000020004" pitchFamily="2" charset="0"/>
              </a:rPr>
              <a:t>doi</a:t>
            </a:r>
            <a:r>
              <a:rPr lang="en-CA" sz="1200">
                <a:effectLst/>
                <a:latin typeface="Helvetica Neue" panose="02000503000000020004" pitchFamily="2" charset="0"/>
              </a:rPr>
              <a:t>: https://</a:t>
            </a:r>
            <a:r>
              <a:rPr lang="en-CA" sz="1200" err="1">
                <a:effectLst/>
                <a:latin typeface="Helvetica Neue" panose="02000503000000020004" pitchFamily="2" charset="0"/>
              </a:rPr>
              <a:t>doi.org</a:t>
            </a:r>
            <a:r>
              <a:rPr lang="en-CA" sz="1200">
                <a:effectLst/>
                <a:latin typeface="Helvetica Neue" panose="02000503000000020004" pitchFamily="2" charset="0"/>
              </a:rPr>
              <a:t>/10.1016/j.ensm.2021.10.023.</a:t>
            </a:r>
          </a:p>
        </p:txBody>
      </p:sp>
    </p:spTree>
    <p:extLst>
      <p:ext uri="{BB962C8B-B14F-4D97-AF65-F5344CB8AC3E}">
        <p14:creationId xmlns:p14="http://schemas.microsoft.com/office/powerpoint/2010/main" val="3547183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8BC73-2D5F-8547-F27D-B1EF9D65449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F387E52-A795-73CA-60AE-32CA1B596D12}"/>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Parameters summary</a:t>
            </a:r>
          </a:p>
        </p:txBody>
      </p:sp>
      <p:sp>
        <p:nvSpPr>
          <p:cNvPr id="8" name="Footer Placeholder 7">
            <a:extLst>
              <a:ext uri="{FF2B5EF4-FFF2-40B4-BE49-F238E27FC236}">
                <a16:creationId xmlns:a16="http://schemas.microsoft.com/office/drawing/2014/main" id="{83E1539B-D69E-0360-1286-93872EEFF1B4}"/>
              </a:ext>
            </a:extLst>
          </p:cNvPr>
          <p:cNvSpPr>
            <a:spLocks noGrp="1"/>
          </p:cNvSpPr>
          <p:nvPr>
            <p:ph type="ftr" sz="quarter" idx="11"/>
          </p:nvPr>
        </p:nvSpPr>
        <p:spPr/>
        <p:txBody>
          <a:bodyPr/>
          <a:lstStyle/>
          <a:p>
            <a:r>
              <a:rPr lang="en-US"/>
              <a:t>MECHENG 754: Management and Control of Electric Vehicle Batteries</a:t>
            </a:r>
          </a:p>
        </p:txBody>
      </p:sp>
      <p:pic>
        <p:nvPicPr>
          <p:cNvPr id="17" name="Picture 16">
            <a:extLst>
              <a:ext uri="{FF2B5EF4-FFF2-40B4-BE49-F238E27FC236}">
                <a16:creationId xmlns:a16="http://schemas.microsoft.com/office/drawing/2014/main" id="{4AC41DD4-B5D6-4866-302E-B7E2F2384116}"/>
              </a:ext>
            </a:extLst>
          </p:cNvPr>
          <p:cNvPicPr>
            <a:picLocks noChangeAspect="1"/>
          </p:cNvPicPr>
          <p:nvPr/>
        </p:nvPicPr>
        <p:blipFill>
          <a:blip r:embed="rId3"/>
          <a:stretch>
            <a:fillRect/>
          </a:stretch>
        </p:blipFill>
        <p:spPr>
          <a:xfrm>
            <a:off x="552373" y="990600"/>
            <a:ext cx="10439400" cy="5246467"/>
          </a:xfrm>
          <a:prstGeom prst="rect">
            <a:avLst/>
          </a:prstGeom>
        </p:spPr>
      </p:pic>
      <p:sp>
        <p:nvSpPr>
          <p:cNvPr id="19" name="Rectangle 18">
            <a:extLst>
              <a:ext uri="{FF2B5EF4-FFF2-40B4-BE49-F238E27FC236}">
                <a16:creationId xmlns:a16="http://schemas.microsoft.com/office/drawing/2014/main" id="{D364848E-7A9A-8890-3C88-88C3D58AB9D2}"/>
              </a:ext>
            </a:extLst>
          </p:cNvPr>
          <p:cNvSpPr/>
          <p:nvPr/>
        </p:nvSpPr>
        <p:spPr>
          <a:xfrm>
            <a:off x="2743200" y="0"/>
            <a:ext cx="9525000" cy="461665"/>
          </a:xfrm>
          <a:prstGeom prst="rect">
            <a:avLst/>
          </a:prstGeom>
        </p:spPr>
        <p:txBody>
          <a:bodyPr wrap="square">
            <a:spAutoFit/>
          </a:bodyPr>
          <a:lstStyle/>
          <a:p>
            <a:r>
              <a:rPr lang="en-CA" sz="1200">
                <a:effectLst/>
                <a:latin typeface="Helvetica Neue" panose="02000503000000020004" pitchFamily="2" charset="0"/>
              </a:rPr>
              <a:t>[1] W. Li</a:t>
            </a:r>
            <a:r>
              <a:rPr lang="en-CA" sz="1200" i="1">
                <a:effectLst/>
                <a:latin typeface="Helvetica Neue" panose="02000503000000020004" pitchFamily="2" charset="0"/>
              </a:rPr>
              <a:t> et al.</a:t>
            </a:r>
            <a:r>
              <a:rPr lang="en-CA" sz="1200">
                <a:effectLst/>
                <a:latin typeface="Helvetica Neue" panose="02000503000000020004" pitchFamily="2" charset="0"/>
              </a:rPr>
              <a:t>, "Data-driven systematic parameter identification of an electrochemical model for lithium-ion batteries with artificial intelligence," </a:t>
            </a:r>
            <a:r>
              <a:rPr lang="en-CA" sz="1200" i="1">
                <a:effectLst/>
                <a:latin typeface="Helvetica Neue" panose="02000503000000020004" pitchFamily="2" charset="0"/>
              </a:rPr>
              <a:t>Energy Storage Materials, </a:t>
            </a:r>
            <a:r>
              <a:rPr lang="en-CA" sz="1200">
                <a:effectLst/>
                <a:latin typeface="Helvetica Neue" panose="02000503000000020004" pitchFamily="2" charset="0"/>
              </a:rPr>
              <a:t>vol. 44, pp. 557-570, 2022/01/01/ 2022, </a:t>
            </a:r>
            <a:r>
              <a:rPr lang="en-CA" sz="1200" err="1">
                <a:effectLst/>
                <a:latin typeface="Helvetica Neue" panose="02000503000000020004" pitchFamily="2" charset="0"/>
              </a:rPr>
              <a:t>doi</a:t>
            </a:r>
            <a:r>
              <a:rPr lang="en-CA" sz="1200">
                <a:effectLst/>
                <a:latin typeface="Helvetica Neue" panose="02000503000000020004" pitchFamily="2" charset="0"/>
              </a:rPr>
              <a:t>: https://</a:t>
            </a:r>
            <a:r>
              <a:rPr lang="en-CA" sz="1200" err="1">
                <a:effectLst/>
                <a:latin typeface="Helvetica Neue" panose="02000503000000020004" pitchFamily="2" charset="0"/>
              </a:rPr>
              <a:t>doi.org</a:t>
            </a:r>
            <a:r>
              <a:rPr lang="en-CA" sz="1200">
                <a:effectLst/>
                <a:latin typeface="Helvetica Neue" panose="02000503000000020004" pitchFamily="2" charset="0"/>
              </a:rPr>
              <a:t>/10.1016/j.ensm.2021.10.023.</a:t>
            </a:r>
          </a:p>
        </p:txBody>
      </p:sp>
    </p:spTree>
    <p:extLst>
      <p:ext uri="{BB962C8B-B14F-4D97-AF65-F5344CB8AC3E}">
        <p14:creationId xmlns:p14="http://schemas.microsoft.com/office/powerpoint/2010/main" val="3477826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E1D14-E69E-C31A-8259-D5240D17DC3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63D9505-3D3F-A855-3530-5C652CFAFC10}"/>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Geometric parameters</a:t>
            </a:r>
          </a:p>
        </p:txBody>
      </p:sp>
      <p:sp>
        <p:nvSpPr>
          <p:cNvPr id="8" name="Footer Placeholder 7">
            <a:extLst>
              <a:ext uri="{FF2B5EF4-FFF2-40B4-BE49-F238E27FC236}">
                <a16:creationId xmlns:a16="http://schemas.microsoft.com/office/drawing/2014/main" id="{BF43A0C1-3463-BF71-734D-DE7FB0FE7A38}"/>
              </a:ext>
            </a:extLst>
          </p:cNvPr>
          <p:cNvSpPr>
            <a:spLocks noGrp="1"/>
          </p:cNvSpPr>
          <p:nvPr>
            <p:ph type="ftr" sz="quarter" idx="11"/>
          </p:nvPr>
        </p:nvSpPr>
        <p:spPr/>
        <p:txBody>
          <a:bodyPr/>
          <a:lstStyle/>
          <a:p>
            <a:r>
              <a:rPr lang="en-US"/>
              <a:t>MECHENG 754: Management and Control of Electric Vehicle Batteries</a:t>
            </a:r>
          </a:p>
        </p:txBody>
      </p:sp>
      <p:pic>
        <p:nvPicPr>
          <p:cNvPr id="17" name="Picture 16">
            <a:extLst>
              <a:ext uri="{FF2B5EF4-FFF2-40B4-BE49-F238E27FC236}">
                <a16:creationId xmlns:a16="http://schemas.microsoft.com/office/drawing/2014/main" id="{24D63C37-D51F-D0B5-43F4-565703DB42F4}"/>
              </a:ext>
            </a:extLst>
          </p:cNvPr>
          <p:cNvPicPr>
            <a:picLocks noChangeAspect="1"/>
          </p:cNvPicPr>
          <p:nvPr/>
        </p:nvPicPr>
        <p:blipFill>
          <a:blip r:embed="rId3"/>
          <a:srcRect l="17580" r="35861" b="54762"/>
          <a:stretch/>
        </p:blipFill>
        <p:spPr>
          <a:xfrm>
            <a:off x="514020" y="1113922"/>
            <a:ext cx="4860413" cy="2373385"/>
          </a:xfrm>
          <a:prstGeom prst="rect">
            <a:avLst/>
          </a:prstGeom>
        </p:spPr>
      </p:pic>
      <p:pic>
        <p:nvPicPr>
          <p:cNvPr id="2" name="Picture 1" descr="Diagram of electrolytic diagram with text&#10;&#10;Description automatically generated">
            <a:extLst>
              <a:ext uri="{FF2B5EF4-FFF2-40B4-BE49-F238E27FC236}">
                <a16:creationId xmlns:a16="http://schemas.microsoft.com/office/drawing/2014/main" id="{6378F9DB-FB44-D0EA-FF6C-0D43DD264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33" y="1068202"/>
            <a:ext cx="5522167" cy="4130868"/>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587962-1CF4-FF3B-B11F-B781E31209AB}"/>
                  </a:ext>
                </a:extLst>
              </p:cNvPr>
              <p:cNvSpPr>
                <a:spLocks noGrp="1"/>
              </p:cNvSpPr>
              <p:nvPr>
                <p:ph idx="1"/>
              </p:nvPr>
            </p:nvSpPr>
            <p:spPr>
              <a:xfrm>
                <a:off x="108874" y="3582409"/>
                <a:ext cx="6343727" cy="3126368"/>
              </a:xfrm>
            </p:spPr>
            <p:txBody>
              <a:bodyPr>
                <a:normAutofit/>
              </a:bodyPr>
              <a:lstStyle/>
              <a:p>
                <a:pPr marL="0" indent="0">
                  <a:buNone/>
                </a:pPr>
                <a:r>
                  <a:rPr lang="en-US" sz="1800" b="1" dirty="0"/>
                  <a:t>Geometric parameters: </a:t>
                </a:r>
              </a:p>
              <a:p>
                <a:r>
                  <a:rPr lang="en-US" sz="1800" b="1" dirty="0"/>
                  <a:t>Thickness</a:t>
                </a:r>
                <a:r>
                  <a:rPr lang="en-US" sz="1800" dirty="0"/>
                  <a:t>: Length (L)</a:t>
                </a:r>
              </a:p>
              <a:p>
                <a:r>
                  <a:rPr lang="en-US" sz="1800" b="1" dirty="0"/>
                  <a:t>Electrode surface area</a:t>
                </a:r>
                <a:r>
                  <a:rPr lang="en-US" sz="1800" dirty="0"/>
                  <a:t>: The total surface area of the active material in an electrode.</a:t>
                </a:r>
              </a:p>
              <a:p>
                <a:r>
                  <a:rPr lang="en-US" sz="1800" dirty="0"/>
                  <a:t>(Cathode active material) </a:t>
                </a:r>
                <a:r>
                  <a:rPr lang="en-US" sz="1800" b="1" dirty="0"/>
                  <a:t>Volume fraction</a:t>
                </a:r>
                <a:r>
                  <a:rPr lang="en-US" sz="1800" dirty="0"/>
                  <a:t>: </a:t>
                </a:r>
                <a:br>
                  <a:rPr lang="en-US" sz="1800" dirty="0"/>
                </a:br>
                <a14:m>
                  <m:oMath xmlns:m="http://schemas.openxmlformats.org/officeDocument/2006/math">
                    <m:r>
                      <a:rPr lang="en-US" sz="1800" b="0" i="0" smtClean="0">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𝐶𝑎𝑡h𝑜𝑑𝑒</m:t>
                            </m:r>
                            <m:r>
                              <a:rPr lang="en-US" sz="1800" b="0" i="1" smtClean="0">
                                <a:latin typeface="Cambria Math" panose="02040503050406030204" pitchFamily="18" charset="0"/>
                              </a:rPr>
                              <m:t> </m:t>
                            </m:r>
                            <m:r>
                              <a:rPr lang="en-US" sz="1800" b="0" i="1" smtClean="0">
                                <a:latin typeface="Cambria Math" panose="02040503050406030204" pitchFamily="18" charset="0"/>
                              </a:rPr>
                              <m:t>𝑎𝑐𝑡𝑖𝑣𝑒</m:t>
                            </m:r>
                            <m:r>
                              <a:rPr lang="en-US" sz="1800" b="0" i="1" smtClean="0">
                                <a:latin typeface="Cambria Math" panose="02040503050406030204" pitchFamily="18" charset="0"/>
                              </a:rPr>
                              <m:t> </m:t>
                            </m:r>
                            <m:r>
                              <a:rPr lang="en-US" sz="1800" b="0" i="1" smtClean="0">
                                <a:latin typeface="Cambria Math" panose="02040503050406030204" pitchFamily="18" charset="0"/>
                              </a:rPr>
                              <m:t>𝑚𝑎𝑡𝑒𝑟𝑖𝑎𝑙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𝑡𝑜𝑡𝑎𝑙</m:t>
                            </m:r>
                            <m:r>
                              <a:rPr lang="en-US" sz="1800" b="0" i="1" smtClean="0">
                                <a:latin typeface="Cambria Math" panose="02040503050406030204" pitchFamily="18" charset="0"/>
                              </a:rPr>
                              <m:t> </m:t>
                            </m:r>
                            <m:r>
                              <a:rPr lang="en-US" sz="1800" b="0" i="1" smtClean="0">
                                <a:latin typeface="Cambria Math" panose="02040503050406030204" pitchFamily="18" charset="0"/>
                              </a:rPr>
                              <m:t>𝐶𝑎𝑡h𝑜𝑑𝑒</m:t>
                            </m:r>
                          </m:sub>
                        </m:sSub>
                      </m:den>
                    </m:f>
                  </m:oMath>
                </a14:m>
                <a:endParaRPr lang="en-US" sz="1800" dirty="0"/>
              </a:p>
              <a:p>
                <a:r>
                  <a:rPr lang="en-US" sz="1800" b="1" dirty="0"/>
                  <a:t>Particle radius</a:t>
                </a:r>
                <a:r>
                  <a:rPr lang="en-US" sz="1800" dirty="0"/>
                  <a:t>: radius of an individual particle of active material (Cathode – Lithium-metal oxides; Anode - Graphite )</a:t>
                </a:r>
              </a:p>
            </p:txBody>
          </p:sp>
        </mc:Choice>
        <mc:Fallback>
          <p:sp>
            <p:nvSpPr>
              <p:cNvPr id="3" name="Content Placeholder 2">
                <a:extLst>
                  <a:ext uri="{FF2B5EF4-FFF2-40B4-BE49-F238E27FC236}">
                    <a16:creationId xmlns:a16="http://schemas.microsoft.com/office/drawing/2014/main" id="{17587962-1CF4-FF3B-B11F-B781E31209AB}"/>
                  </a:ext>
                </a:extLst>
              </p:cNvPr>
              <p:cNvSpPr>
                <a:spLocks noGrp="1" noRot="1" noChangeAspect="1" noMove="1" noResize="1" noEditPoints="1" noAdjustHandles="1" noChangeArrowheads="1" noChangeShapeType="1" noTextEdit="1"/>
              </p:cNvSpPr>
              <p:nvPr>
                <p:ph idx="1"/>
              </p:nvPr>
            </p:nvSpPr>
            <p:spPr>
              <a:xfrm>
                <a:off x="108874" y="3582409"/>
                <a:ext cx="6343727" cy="3126368"/>
              </a:xfrm>
              <a:blipFill>
                <a:blip r:embed="rId5"/>
                <a:stretch>
                  <a:fillRect l="-865" t="-1170"/>
                </a:stretch>
              </a:blipFill>
            </p:spPr>
            <p:txBody>
              <a:bodyPr/>
              <a:lstStyle/>
              <a:p>
                <a:r>
                  <a:rPr lang="zh-CN" altLang="en-US">
                    <a:noFill/>
                  </a:rPr>
                  <a:t> </a:t>
                </a:r>
              </a:p>
            </p:txBody>
          </p:sp>
        </mc:Fallback>
      </mc:AlternateContent>
      <p:sp>
        <p:nvSpPr>
          <p:cNvPr id="5" name="Rectangle 4">
            <a:extLst>
              <a:ext uri="{FF2B5EF4-FFF2-40B4-BE49-F238E27FC236}">
                <a16:creationId xmlns:a16="http://schemas.microsoft.com/office/drawing/2014/main" id="{88CDF25E-491B-8DCD-F44E-4FFC25314868}"/>
              </a:ext>
            </a:extLst>
          </p:cNvPr>
          <p:cNvSpPr/>
          <p:nvPr/>
        </p:nvSpPr>
        <p:spPr>
          <a:xfrm>
            <a:off x="4800600" y="35937"/>
            <a:ext cx="7620000" cy="461665"/>
          </a:xfrm>
          <a:prstGeom prst="rect">
            <a:avLst/>
          </a:prstGeom>
        </p:spPr>
        <p:txBody>
          <a:bodyPr wrap="square">
            <a:spAutoFit/>
          </a:bodyPr>
          <a:lstStyle/>
          <a:p>
            <a:r>
              <a:rPr lang="en-CA" sz="1200"/>
              <a:t>[1] N. A. Chaturvedi, R. Klein, J. Christensen, J. Ahmed, and A. Kojic, "Algorithms for Advanced Battery-Management Systems," IEEE Control Systems Magazine, vol. 30, no. 3, pp. 49-68, 2010, </a:t>
            </a:r>
            <a:r>
              <a:rPr lang="en-CA" sz="1200" err="1"/>
              <a:t>doi</a:t>
            </a:r>
            <a:r>
              <a:rPr lang="en-CA" sz="1200"/>
              <a:t>: 10.1109/MCS.2010.936293.</a:t>
            </a:r>
          </a:p>
        </p:txBody>
      </p:sp>
    </p:spTree>
    <p:extLst>
      <p:ext uri="{BB962C8B-B14F-4D97-AF65-F5344CB8AC3E}">
        <p14:creationId xmlns:p14="http://schemas.microsoft.com/office/powerpoint/2010/main" val="232889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7BFA7-B48B-ECBC-8492-D372F638044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9A1A133-2558-EECE-89A2-BC87B71D4643}"/>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dirty="0">
                <a:solidFill>
                  <a:srgbClr val="5B9BD5">
                    <a:lumMod val="75000"/>
                  </a:srgbClr>
                </a:solidFill>
                <a:latin typeface="Calibri Light" panose="020F0302020204030204"/>
              </a:rPr>
              <a:t>DFN/P2D model: </a:t>
            </a:r>
            <a:r>
              <a:rPr lang="en-CA" dirty="0">
                <a:solidFill>
                  <a:srgbClr val="FF0000"/>
                </a:solidFill>
                <a:latin typeface="Calibri Light" panose="020F0302020204030204"/>
              </a:rPr>
              <a:t>Transport parameters</a:t>
            </a:r>
          </a:p>
        </p:txBody>
      </p:sp>
      <p:sp>
        <p:nvSpPr>
          <p:cNvPr id="8" name="Footer Placeholder 7">
            <a:extLst>
              <a:ext uri="{FF2B5EF4-FFF2-40B4-BE49-F238E27FC236}">
                <a16:creationId xmlns:a16="http://schemas.microsoft.com/office/drawing/2014/main" id="{2759CD1D-5400-51D4-ABC5-8B18A1978083}"/>
              </a:ext>
            </a:extLst>
          </p:cNvPr>
          <p:cNvSpPr>
            <a:spLocks noGrp="1"/>
          </p:cNvSpPr>
          <p:nvPr>
            <p:ph type="ftr" sz="quarter" idx="11"/>
          </p:nvPr>
        </p:nvSpPr>
        <p:spPr/>
        <p:txBody>
          <a:bodyPr/>
          <a:lstStyle/>
          <a:p>
            <a:r>
              <a:rPr lang="en-US"/>
              <a:t>MECHENG 754: Management and Control of Electric Vehicle Batteries</a:t>
            </a:r>
          </a:p>
        </p:txBody>
      </p:sp>
      <p:pic>
        <p:nvPicPr>
          <p:cNvPr id="17" name="Picture 16">
            <a:extLst>
              <a:ext uri="{FF2B5EF4-FFF2-40B4-BE49-F238E27FC236}">
                <a16:creationId xmlns:a16="http://schemas.microsoft.com/office/drawing/2014/main" id="{33928E53-B309-0014-3CA2-AA80A57CC6F8}"/>
              </a:ext>
            </a:extLst>
          </p:cNvPr>
          <p:cNvPicPr>
            <a:picLocks noChangeAspect="1"/>
          </p:cNvPicPr>
          <p:nvPr/>
        </p:nvPicPr>
        <p:blipFill>
          <a:blip r:embed="rId3"/>
          <a:srcRect l="15021" t="45712" r="38420" b="23930"/>
          <a:stretch/>
        </p:blipFill>
        <p:spPr>
          <a:xfrm>
            <a:off x="108874" y="1540934"/>
            <a:ext cx="4860413" cy="1592702"/>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C027BB-A0E8-69F2-4817-7F4425DD0CEA}"/>
                  </a:ext>
                </a:extLst>
              </p:cNvPr>
              <p:cNvSpPr>
                <a:spLocks noGrp="1"/>
              </p:cNvSpPr>
              <p:nvPr>
                <p:ph idx="1"/>
              </p:nvPr>
            </p:nvSpPr>
            <p:spPr>
              <a:xfrm>
                <a:off x="108874" y="3273552"/>
                <a:ext cx="6374222" cy="3435225"/>
              </a:xfrm>
            </p:spPr>
            <p:txBody>
              <a:bodyPr>
                <a:normAutofit/>
              </a:bodyPr>
              <a:lstStyle/>
              <a:p>
                <a:pPr marL="0" indent="0">
                  <a:buNone/>
                </a:pPr>
                <a:r>
                  <a:rPr lang="en-US" sz="1800" b="1" dirty="0"/>
                  <a:t>Diffusion coefficient: </a:t>
                </a:r>
              </a:p>
              <a:p>
                <a:r>
                  <a:rPr lang="en-US" sz="1800" b="1" dirty="0"/>
                  <a:t>Diffusion coefficient</a:t>
                </a:r>
                <a:r>
                  <a:rPr lang="en-US" sz="1800" dirty="0"/>
                  <a:t>: The rate of lithium ions diffuse through solid active material/electrolyte.</a:t>
                </a:r>
              </a:p>
              <a:p>
                <a:r>
                  <a:rPr lang="en-US" sz="1800" dirty="0"/>
                  <a:t>The </a:t>
                </a:r>
                <a:r>
                  <a:rPr lang="en-US" sz="1800" b="1" dirty="0"/>
                  <a:t>higher</a:t>
                </a:r>
                <a:r>
                  <a:rPr lang="en-US" sz="1800" dirty="0"/>
                  <a:t> the diffusion coefficient, the </a:t>
                </a:r>
                <a:r>
                  <a:rPr lang="en-US" sz="1800" b="1" dirty="0"/>
                  <a:t>faster</a:t>
                </a:r>
                <a:r>
                  <a:rPr lang="en-US" sz="1800" dirty="0"/>
                  <a:t> the diffusion process</a:t>
                </a:r>
              </a:p>
              <a:p>
                <a14:m>
                  <m:oMath xmlns:m="http://schemas.openxmlformats.org/officeDocument/2006/math">
                    <m:r>
                      <a:rPr lang="en-US" sz="1800" i="1" smtClean="0">
                        <a:latin typeface="Cambria Math"/>
                      </a:rPr>
                      <m:t>𝐷</m:t>
                    </m:r>
                  </m:oMath>
                </a14:m>
                <a:r>
                  <a:rPr lang="en-US" sz="1800" dirty="0"/>
                  <a:t> is proportional to the squared velocity of the diffusing particles, which depends on:</a:t>
                </a:r>
              </a:p>
              <a:p>
                <a:pPr lvl="1">
                  <a:buFont typeface="Courier New" panose="02070309020205020404" pitchFamily="49" charset="0"/>
                  <a:buChar char="o"/>
                </a:pPr>
                <a:r>
                  <a:rPr lang="en-US" sz="1800" dirty="0"/>
                  <a:t>Temperature</a:t>
                </a:r>
              </a:p>
              <a:p>
                <a:pPr lvl="1">
                  <a:buFont typeface="Courier New" panose="02070309020205020404" pitchFamily="49" charset="0"/>
                  <a:buChar char="o"/>
                </a:pPr>
                <a:r>
                  <a:rPr lang="en-US" sz="1800" dirty="0"/>
                  <a:t>Viscosity of the fluid </a:t>
                </a:r>
              </a:p>
              <a:p>
                <a:pPr lvl="1">
                  <a:buFont typeface="Courier New" panose="02070309020205020404" pitchFamily="49" charset="0"/>
                  <a:buChar char="o"/>
                </a:pPr>
                <a:r>
                  <a:rPr lang="en-US" sz="1800" dirty="0"/>
                  <a:t>Size of the particles</a:t>
                </a:r>
              </a:p>
              <a:p>
                <a:endParaRPr lang="en-US" sz="1800" dirty="0"/>
              </a:p>
            </p:txBody>
          </p:sp>
        </mc:Choice>
        <mc:Fallback>
          <p:sp>
            <p:nvSpPr>
              <p:cNvPr id="3" name="Content Placeholder 2">
                <a:extLst>
                  <a:ext uri="{FF2B5EF4-FFF2-40B4-BE49-F238E27FC236}">
                    <a16:creationId xmlns:a16="http://schemas.microsoft.com/office/drawing/2014/main" id="{86C027BB-A0E8-69F2-4817-7F4425DD0CEA}"/>
                  </a:ext>
                </a:extLst>
              </p:cNvPr>
              <p:cNvSpPr>
                <a:spLocks noGrp="1" noRot="1" noChangeAspect="1" noMove="1" noResize="1" noEditPoints="1" noAdjustHandles="1" noChangeArrowheads="1" noChangeShapeType="1" noTextEdit="1"/>
              </p:cNvSpPr>
              <p:nvPr>
                <p:ph idx="1"/>
              </p:nvPr>
            </p:nvSpPr>
            <p:spPr>
              <a:xfrm>
                <a:off x="108874" y="3273552"/>
                <a:ext cx="6374222" cy="3435225"/>
              </a:xfrm>
              <a:blipFill>
                <a:blip r:embed="rId4"/>
                <a:stretch>
                  <a:fillRect l="-860" t="-887"/>
                </a:stretch>
              </a:blipFill>
            </p:spPr>
            <p:txBody>
              <a:bodyPr/>
              <a:lstStyle/>
              <a:p>
                <a:r>
                  <a:rPr lang="zh-CN" altLang="en-US">
                    <a:noFill/>
                  </a:rPr>
                  <a:t> </a:t>
                </a:r>
              </a:p>
            </p:txBody>
          </p:sp>
        </mc:Fallback>
      </mc:AlternateContent>
      <p:pic>
        <p:nvPicPr>
          <p:cNvPr id="11" name="Picture 2">
            <a:extLst>
              <a:ext uri="{FF2B5EF4-FFF2-40B4-BE49-F238E27FC236}">
                <a16:creationId xmlns:a16="http://schemas.microsoft.com/office/drawing/2014/main" id="{0736FF72-7947-5D3C-888C-48BA54F21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333" y="1753394"/>
            <a:ext cx="3473267" cy="2143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a:extLst>
              <a:ext uri="{FF2B5EF4-FFF2-40B4-BE49-F238E27FC236}">
                <a16:creationId xmlns:a16="http://schemas.microsoft.com/office/drawing/2014/main" id="{260F2B81-8363-6914-8D1D-AF77F6B36D73}"/>
              </a:ext>
            </a:extLst>
          </p:cNvPr>
          <p:cNvCxnSpPr/>
          <p:nvPr/>
        </p:nvCxnSpPr>
        <p:spPr>
          <a:xfrm>
            <a:off x="7781544" y="1753394"/>
            <a:ext cx="2688336"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CAA4D323-7A10-7141-1217-0A960693ED81}"/>
              </a:ext>
            </a:extLst>
          </p:cNvPr>
          <p:cNvSpPr/>
          <p:nvPr/>
        </p:nvSpPr>
        <p:spPr>
          <a:xfrm>
            <a:off x="365760" y="1474786"/>
            <a:ext cx="4434840" cy="5917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2816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D49DD-A533-659E-8247-237F9D5B518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16F1868-C748-3C03-7124-843AA59D4153}"/>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Transport parameters</a:t>
            </a:r>
          </a:p>
        </p:txBody>
      </p:sp>
      <p:sp>
        <p:nvSpPr>
          <p:cNvPr id="8" name="Footer Placeholder 7">
            <a:extLst>
              <a:ext uri="{FF2B5EF4-FFF2-40B4-BE49-F238E27FC236}">
                <a16:creationId xmlns:a16="http://schemas.microsoft.com/office/drawing/2014/main" id="{FD59EE66-E81E-96B7-ED86-B0291E0C3966}"/>
              </a:ext>
            </a:extLst>
          </p:cNvPr>
          <p:cNvSpPr>
            <a:spLocks noGrp="1"/>
          </p:cNvSpPr>
          <p:nvPr>
            <p:ph type="ftr" sz="quarter" idx="11"/>
          </p:nvPr>
        </p:nvSpPr>
        <p:spPr/>
        <p:txBody>
          <a:bodyPr/>
          <a:lstStyle/>
          <a:p>
            <a:r>
              <a:rPr lang="en-US"/>
              <a:t>MECHENG 754: Management and Control of Electric Vehicle Batteries</a:t>
            </a:r>
          </a:p>
        </p:txBody>
      </p:sp>
      <p:pic>
        <p:nvPicPr>
          <p:cNvPr id="17" name="Picture 16">
            <a:extLst>
              <a:ext uri="{FF2B5EF4-FFF2-40B4-BE49-F238E27FC236}">
                <a16:creationId xmlns:a16="http://schemas.microsoft.com/office/drawing/2014/main" id="{F0FF2A3B-565C-0810-7080-570274E47D9C}"/>
              </a:ext>
            </a:extLst>
          </p:cNvPr>
          <p:cNvPicPr>
            <a:picLocks noChangeAspect="1"/>
          </p:cNvPicPr>
          <p:nvPr/>
        </p:nvPicPr>
        <p:blipFill>
          <a:blip r:embed="rId3"/>
          <a:srcRect l="15021" t="45712" r="38420" b="23930"/>
          <a:stretch/>
        </p:blipFill>
        <p:spPr>
          <a:xfrm>
            <a:off x="108874" y="1540934"/>
            <a:ext cx="4860413" cy="1592702"/>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E701AF-2956-B47F-B39E-973837618C7F}"/>
                  </a:ext>
                </a:extLst>
              </p:cNvPr>
              <p:cNvSpPr>
                <a:spLocks noGrp="1"/>
              </p:cNvSpPr>
              <p:nvPr>
                <p:ph idx="1"/>
              </p:nvPr>
            </p:nvSpPr>
            <p:spPr>
              <a:xfrm>
                <a:off x="108874" y="3582409"/>
                <a:ext cx="6343727" cy="3126368"/>
              </a:xfrm>
            </p:spPr>
            <p:txBody>
              <a:bodyPr>
                <a:normAutofit/>
              </a:bodyPr>
              <a:lstStyle/>
              <a:p>
                <a:pPr marL="0" indent="0">
                  <a:buNone/>
                </a:pPr>
                <a:r>
                  <a:rPr lang="en-US" sz="1800" b="1"/>
                  <a:t>Bruggeman coefficient: </a:t>
                </a:r>
              </a:p>
              <a:p>
                <a:r>
                  <a:rPr lang="en-US" sz="1800"/>
                  <a:t>Relate the effective diffusivity of a material to its porosity of its porous structure.</a:t>
                </a:r>
              </a:p>
              <a:p>
                <a:r>
                  <a:rPr lang="en-US" sz="180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𝑒𝑓𝑓</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𝑏𝑢𝑙𝑘</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𝜀</m:t>
                        </m:r>
                      </m:e>
                      <m:sup>
                        <m:r>
                          <a:rPr lang="en-US" sz="1800" b="0" i="1" smtClean="0">
                            <a:latin typeface="Cambria Math" panose="02040503050406030204" pitchFamily="18" charset="0"/>
                            <a:ea typeface="Cambria Math" panose="02040503050406030204" pitchFamily="18" charset="0"/>
                          </a:rPr>
                          <m:t>𝑏</m:t>
                        </m:r>
                      </m:sup>
                    </m:sSup>
                  </m:oMath>
                </a14:m>
                <a:br>
                  <a:rPr lang="en-US" sz="1800" b="0" i="1">
                    <a:latin typeface="Cambria Math" panose="02040503050406030204" pitchFamily="18" charset="0"/>
                    <a:ea typeface="Cambria Math" panose="02040503050406030204" pitchFamily="18" charset="0"/>
                  </a:rPr>
                </a:b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𝐷</m:t>
                        </m:r>
                      </m:e>
                      <m:sub>
                        <m:r>
                          <a:rPr lang="en-US" sz="1800" i="1">
                            <a:latin typeface="Cambria Math" panose="02040503050406030204" pitchFamily="18" charset="0"/>
                          </a:rPr>
                          <m:t>𝑒𝑓𝑓</m:t>
                        </m:r>
                      </m:sub>
                    </m:sSub>
                  </m:oMath>
                </a14:m>
                <a:r>
                  <a:rPr lang="en-US" sz="1800"/>
                  <a:t> 	- effective diffusivity. </a:t>
                </a:r>
                <a:br>
                  <a:rPr lang="en-US" sz="1800" i="1">
                    <a:latin typeface="Cambria Math" panose="02040503050406030204" pitchFamily="18" charset="0"/>
                  </a:rPr>
                </a:b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𝐷</m:t>
                        </m:r>
                      </m:e>
                      <m:sub>
                        <m:r>
                          <a:rPr lang="en-US" sz="1800" i="1">
                            <a:latin typeface="Cambria Math" panose="02040503050406030204" pitchFamily="18" charset="0"/>
                          </a:rPr>
                          <m:t>𝑏𝑢𝑙𝑘</m:t>
                        </m:r>
                      </m:sub>
                    </m:sSub>
                  </m:oMath>
                </a14:m>
                <a:r>
                  <a:rPr lang="en-US" sz="1800"/>
                  <a:t> - bulk diffusivity of the electrolyte filling the pores.</a:t>
                </a:r>
                <a:br>
                  <a:rPr lang="en-US" sz="1800"/>
                </a:br>
                <a14:m>
                  <m:oMath xmlns:m="http://schemas.openxmlformats.org/officeDocument/2006/math">
                    <m:r>
                      <a:rPr lang="en-US" sz="1800" i="1">
                        <a:latin typeface="Cambria Math" panose="02040503050406030204" pitchFamily="18" charset="0"/>
                        <a:ea typeface="Cambria Math" panose="02040503050406030204" pitchFamily="18" charset="0"/>
                      </a:rPr>
                      <m:t>𝜀</m:t>
                    </m:r>
                  </m:oMath>
                </a14:m>
                <a:r>
                  <a:rPr lang="en-US" sz="1800"/>
                  <a:t> 	- porosity of the material</a:t>
                </a:r>
              </a:p>
            </p:txBody>
          </p:sp>
        </mc:Choice>
        <mc:Fallback>
          <p:sp>
            <p:nvSpPr>
              <p:cNvPr id="3" name="Content Placeholder 2">
                <a:extLst>
                  <a:ext uri="{FF2B5EF4-FFF2-40B4-BE49-F238E27FC236}">
                    <a16:creationId xmlns:a16="http://schemas.microsoft.com/office/drawing/2014/main" id="{27E701AF-2956-B47F-B39E-973837618C7F}"/>
                  </a:ext>
                </a:extLst>
              </p:cNvPr>
              <p:cNvSpPr>
                <a:spLocks noGrp="1" noRot="1" noChangeAspect="1" noMove="1" noResize="1" noEditPoints="1" noAdjustHandles="1" noChangeArrowheads="1" noChangeShapeType="1" noTextEdit="1"/>
              </p:cNvSpPr>
              <p:nvPr>
                <p:ph idx="1"/>
              </p:nvPr>
            </p:nvSpPr>
            <p:spPr>
              <a:xfrm>
                <a:off x="108874" y="3582409"/>
                <a:ext cx="6343727" cy="3126368"/>
              </a:xfrm>
              <a:blipFill>
                <a:blip r:embed="rId4"/>
                <a:stretch>
                  <a:fillRect l="-865" t="-1170"/>
                </a:stretch>
              </a:blipFill>
            </p:spPr>
            <p:txBody>
              <a:bodyPr/>
              <a:lstStyle/>
              <a:p>
                <a:r>
                  <a:rPr lang="zh-CN" altLang="en-US">
                    <a:noFill/>
                  </a:rPr>
                  <a:t> </a:t>
                </a:r>
              </a:p>
            </p:txBody>
          </p:sp>
        </mc:Fallback>
      </mc:AlternateContent>
      <p:grpSp>
        <p:nvGrpSpPr>
          <p:cNvPr id="9" name="Group 8">
            <a:extLst>
              <a:ext uri="{FF2B5EF4-FFF2-40B4-BE49-F238E27FC236}">
                <a16:creationId xmlns:a16="http://schemas.microsoft.com/office/drawing/2014/main" id="{9C1B9EDE-334E-DB60-6496-AFB3E90B9F9D}"/>
              </a:ext>
            </a:extLst>
          </p:cNvPr>
          <p:cNvGrpSpPr/>
          <p:nvPr/>
        </p:nvGrpSpPr>
        <p:grpSpPr>
          <a:xfrm>
            <a:off x="6025896" y="1020505"/>
            <a:ext cx="5847921" cy="3161858"/>
            <a:chOff x="6025896" y="1020505"/>
            <a:chExt cx="5847921" cy="3161858"/>
          </a:xfrm>
        </p:grpSpPr>
        <p:pic>
          <p:nvPicPr>
            <p:cNvPr id="6" name="Picture 5" descr="A diagram of a slurry&#10;&#10;Description automatically generated">
              <a:extLst>
                <a:ext uri="{FF2B5EF4-FFF2-40B4-BE49-F238E27FC236}">
                  <a16:creationId xmlns:a16="http://schemas.microsoft.com/office/drawing/2014/main" id="{DD71C20F-A985-F199-BB7D-B4F67FAEAF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896" y="1020505"/>
              <a:ext cx="5847921" cy="2810831"/>
            </a:xfrm>
            <a:prstGeom prst="rect">
              <a:avLst/>
            </a:prstGeom>
          </p:spPr>
        </p:pic>
        <p:sp>
          <p:nvSpPr>
            <p:cNvPr id="7" name="Content Placeholder 2">
              <a:extLst>
                <a:ext uri="{FF2B5EF4-FFF2-40B4-BE49-F238E27FC236}">
                  <a16:creationId xmlns:a16="http://schemas.microsoft.com/office/drawing/2014/main" id="{8AC5AE74-63FE-C0B6-BB6A-A8A8220A68F5}"/>
                </a:ext>
              </a:extLst>
            </p:cNvPr>
            <p:cNvSpPr txBox="1">
              <a:spLocks/>
            </p:cNvSpPr>
            <p:nvPr/>
          </p:nvSpPr>
          <p:spPr>
            <a:xfrm>
              <a:off x="7328916" y="3817238"/>
              <a:ext cx="3241881" cy="365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b="1"/>
                <a:t>NMC particles with porous structure.</a:t>
              </a:r>
            </a:p>
          </p:txBody>
        </p:sp>
      </p:grpSp>
      <p:sp>
        <p:nvSpPr>
          <p:cNvPr id="10" name="Rectangle 9">
            <a:extLst>
              <a:ext uri="{FF2B5EF4-FFF2-40B4-BE49-F238E27FC236}">
                <a16:creationId xmlns:a16="http://schemas.microsoft.com/office/drawing/2014/main" id="{81123782-E36A-AEF1-D25E-931FED426A3C}"/>
              </a:ext>
            </a:extLst>
          </p:cNvPr>
          <p:cNvSpPr/>
          <p:nvPr/>
        </p:nvSpPr>
        <p:spPr>
          <a:xfrm>
            <a:off x="4800600" y="35937"/>
            <a:ext cx="7620000" cy="646331"/>
          </a:xfrm>
          <a:prstGeom prst="rect">
            <a:avLst/>
          </a:prstGeom>
        </p:spPr>
        <p:txBody>
          <a:bodyPr wrap="square">
            <a:spAutoFit/>
          </a:bodyPr>
          <a:lstStyle/>
          <a:p>
            <a:r>
              <a:rPr lang="en-CA" sz="1200">
                <a:effectLst/>
                <a:latin typeface="Helvetica Neue" panose="02000503000000020004" pitchFamily="2" charset="0"/>
              </a:rPr>
              <a:t>[1] J. Klemens</a:t>
            </a:r>
            <a:r>
              <a:rPr lang="en-CA" sz="1200" i="1">
                <a:effectLst/>
                <a:latin typeface="Helvetica Neue" panose="02000503000000020004" pitchFamily="2" charset="0"/>
              </a:rPr>
              <a:t> et al.</a:t>
            </a:r>
            <a:r>
              <a:rPr lang="en-CA" sz="1200">
                <a:effectLst/>
                <a:latin typeface="Helvetica Neue" panose="02000503000000020004" pitchFamily="2" charset="0"/>
              </a:rPr>
              <a:t>, "Drying of NCM cathode electrodes with porous, nanostructured particles versus compact solid particles: comparative study of binder migration as a function of drying conditions," </a:t>
            </a:r>
            <a:r>
              <a:rPr lang="en-CA" sz="1200" i="1">
                <a:effectLst/>
                <a:latin typeface="Helvetica Neue" panose="02000503000000020004" pitchFamily="2" charset="0"/>
              </a:rPr>
              <a:t>Energy Technology, </a:t>
            </a:r>
            <a:r>
              <a:rPr lang="en-CA" sz="1200">
                <a:effectLst/>
                <a:latin typeface="Helvetica Neue" panose="02000503000000020004" pitchFamily="2" charset="0"/>
              </a:rPr>
              <a:t>vol. 10, no. 4, p. 2100985, 2022.</a:t>
            </a:r>
          </a:p>
        </p:txBody>
      </p:sp>
      <p:sp>
        <p:nvSpPr>
          <p:cNvPr id="2" name="Rectangle 1">
            <a:extLst>
              <a:ext uri="{FF2B5EF4-FFF2-40B4-BE49-F238E27FC236}">
                <a16:creationId xmlns:a16="http://schemas.microsoft.com/office/drawing/2014/main" id="{FF94DFBF-3739-158D-15E2-8ECF0E8B8DBA}"/>
              </a:ext>
            </a:extLst>
          </p:cNvPr>
          <p:cNvSpPr/>
          <p:nvPr/>
        </p:nvSpPr>
        <p:spPr>
          <a:xfrm>
            <a:off x="365760" y="2041714"/>
            <a:ext cx="4434840" cy="5917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446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1361C-B165-17C9-9767-1B88BA8AB1A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E141702-77CC-495F-23DA-4BA580945D18}"/>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Transport parameters</a:t>
            </a:r>
          </a:p>
        </p:txBody>
      </p:sp>
      <p:sp>
        <p:nvSpPr>
          <p:cNvPr id="8" name="Footer Placeholder 7">
            <a:extLst>
              <a:ext uri="{FF2B5EF4-FFF2-40B4-BE49-F238E27FC236}">
                <a16:creationId xmlns:a16="http://schemas.microsoft.com/office/drawing/2014/main" id="{D6EBDC74-9C11-3B81-05DE-4869C37310CF}"/>
              </a:ext>
            </a:extLst>
          </p:cNvPr>
          <p:cNvSpPr>
            <a:spLocks noGrp="1"/>
          </p:cNvSpPr>
          <p:nvPr>
            <p:ph type="ftr" sz="quarter" idx="11"/>
          </p:nvPr>
        </p:nvSpPr>
        <p:spPr/>
        <p:txBody>
          <a:bodyPr/>
          <a:lstStyle/>
          <a:p>
            <a:r>
              <a:rPr lang="en-US"/>
              <a:t>MECHENG 754: Management and Control of Electric Vehicle Batteries</a:t>
            </a:r>
          </a:p>
        </p:txBody>
      </p:sp>
      <p:pic>
        <p:nvPicPr>
          <p:cNvPr id="17" name="Picture 16">
            <a:extLst>
              <a:ext uri="{FF2B5EF4-FFF2-40B4-BE49-F238E27FC236}">
                <a16:creationId xmlns:a16="http://schemas.microsoft.com/office/drawing/2014/main" id="{8E1DD28D-5D1E-417B-B237-1E5DAA89EE5E}"/>
              </a:ext>
            </a:extLst>
          </p:cNvPr>
          <p:cNvPicPr>
            <a:picLocks noChangeAspect="1"/>
          </p:cNvPicPr>
          <p:nvPr/>
        </p:nvPicPr>
        <p:blipFill>
          <a:blip r:embed="rId3"/>
          <a:srcRect l="15021" t="45712" r="38420" b="23930"/>
          <a:stretch/>
        </p:blipFill>
        <p:spPr>
          <a:xfrm>
            <a:off x="108874" y="1540934"/>
            <a:ext cx="4860413" cy="1592702"/>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C699DB-6285-6EAF-2DAE-803CFD6AF604}"/>
                  </a:ext>
                </a:extLst>
              </p:cNvPr>
              <p:cNvSpPr>
                <a:spLocks noGrp="1"/>
              </p:cNvSpPr>
              <p:nvPr>
                <p:ph idx="1"/>
              </p:nvPr>
            </p:nvSpPr>
            <p:spPr>
              <a:xfrm>
                <a:off x="5416296" y="1865816"/>
                <a:ext cx="6666830" cy="3126368"/>
              </a:xfrm>
            </p:spPr>
            <p:txBody>
              <a:bodyPr>
                <a:normAutofit/>
              </a:bodyPr>
              <a:lstStyle/>
              <a:p>
                <a:r>
                  <a:rPr lang="en-US" sz="1800" b="1" dirty="0"/>
                  <a:t>Transference number of lithium ion</a:t>
                </a:r>
                <a:r>
                  <a:rPr lang="en-US" sz="1800" dirty="0"/>
                  <a:t>: a measure of the fraction of the total ionic conductivity that is contributed by lithium ions in the electrolyte.</a:t>
                </a:r>
              </a:p>
              <a:p>
                <a:r>
                  <a:rPr lang="en-US" sz="1800" dirty="0"/>
                  <a:t> 			</a:t>
                </a:r>
                <a14:m>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𝑡</m:t>
                        </m:r>
                      </m:e>
                      <m:sub>
                        <m:r>
                          <a:rPr lang="en-US" sz="1800" b="0" i="1" smtClean="0">
                            <a:latin typeface="Cambria Math" panose="02040503050406030204" pitchFamily="18" charset="0"/>
                          </a:rPr>
                          <m:t>𝐿</m:t>
                        </m:r>
                      </m:sub>
                      <m:sup>
                        <m:r>
                          <a:rPr lang="en-US" sz="1800" b="0" i="1" smtClean="0">
                            <a:latin typeface="Cambria Math" panose="02040503050406030204" pitchFamily="18" charset="0"/>
                          </a:rPr>
                          <m:t>+</m:t>
                        </m:r>
                      </m:sup>
                    </m:sSub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rPr>
                              <m:t>𝐿</m:t>
                            </m:r>
                          </m:sub>
                          <m:sup>
                            <m:r>
                              <a:rPr lang="en-US" sz="1800" b="0" i="1" smtClean="0">
                                <a:latin typeface="Cambria Math" panose="02040503050406030204" pitchFamily="18" charset="0"/>
                              </a:rPr>
                              <m:t>+</m:t>
                            </m:r>
                          </m:sup>
                        </m:sSubSup>
                      </m:num>
                      <m:den>
                        <m:r>
                          <a:rPr lang="en-US" sz="1800" b="0" i="1" smtClean="0">
                            <a:latin typeface="Cambria Math" panose="02040503050406030204" pitchFamily="18" charset="0"/>
                            <a:ea typeface="Cambria Math" panose="02040503050406030204" pitchFamily="18" charset="0"/>
                          </a:rPr>
                          <m:t>𝜎</m:t>
                        </m:r>
                      </m:den>
                    </m:f>
                  </m:oMath>
                </a14:m>
                <a:br>
                  <a:rPr lang="en-US" sz="1800" dirty="0"/>
                </a:b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𝜎</m:t>
                        </m:r>
                      </m:e>
                      <m:sub>
                        <m:r>
                          <a:rPr lang="en-US" sz="1800" i="1">
                            <a:latin typeface="Cambria Math" panose="02040503050406030204" pitchFamily="18" charset="0"/>
                          </a:rPr>
                          <m:t>𝐿</m:t>
                        </m:r>
                      </m:sub>
                      <m:sup>
                        <m:r>
                          <a:rPr lang="en-US" sz="1800" i="1">
                            <a:latin typeface="Cambria Math" panose="02040503050406030204" pitchFamily="18" charset="0"/>
                          </a:rPr>
                          <m:t>+</m:t>
                        </m:r>
                      </m:sup>
                    </m:sSubSup>
                    <m:r>
                      <a:rPr lang="en-US" sz="1800" i="1">
                        <a:latin typeface="Cambria Math" panose="02040503050406030204" pitchFamily="18" charset="0"/>
                      </a:rPr>
                      <m:t> </m:t>
                    </m:r>
                  </m:oMath>
                </a14:m>
                <a:r>
                  <a:rPr lang="en-US" sz="1800" dirty="0"/>
                  <a:t>	- ionic conductivity of lithium ions in the electrolyte.</a:t>
                </a:r>
                <a:br>
                  <a:rPr lang="en-US" sz="1800" dirty="0"/>
                </a:br>
                <a14:m>
                  <m:oMath xmlns:m="http://schemas.openxmlformats.org/officeDocument/2006/math">
                    <m:r>
                      <a:rPr lang="en-US" sz="1800" i="1">
                        <a:latin typeface="Cambria Math" panose="02040503050406030204" pitchFamily="18" charset="0"/>
                        <a:ea typeface="Cambria Math" panose="02040503050406030204" pitchFamily="18" charset="0"/>
                      </a:rPr>
                      <m:t>𝜎</m:t>
                    </m:r>
                  </m:oMath>
                </a14:m>
                <a:r>
                  <a:rPr lang="en-US" sz="1800" dirty="0"/>
                  <a:t> 	- total ionic conductivity of </a:t>
                </a:r>
                <a:r>
                  <a:rPr lang="en-US" sz="1800" dirty="0" err="1"/>
                  <a:t>of</a:t>
                </a:r>
                <a:r>
                  <a:rPr lang="en-US" sz="1800" dirty="0"/>
                  <a:t> electrolyte.</a:t>
                </a:r>
              </a:p>
              <a:p>
                <a:r>
                  <a:rPr lang="en-US" sz="1800" b="1" dirty="0"/>
                  <a:t>Electrode conductivity</a:t>
                </a:r>
                <a:r>
                  <a:rPr lang="en-US" sz="1800" dirty="0"/>
                  <a:t>: the ability for ions to move through its electrode structures.</a:t>
                </a:r>
              </a:p>
            </p:txBody>
          </p:sp>
        </mc:Choice>
        <mc:Fallback>
          <p:sp>
            <p:nvSpPr>
              <p:cNvPr id="3" name="Content Placeholder 2">
                <a:extLst>
                  <a:ext uri="{FF2B5EF4-FFF2-40B4-BE49-F238E27FC236}">
                    <a16:creationId xmlns:a16="http://schemas.microsoft.com/office/drawing/2014/main" id="{25C699DB-6285-6EAF-2DAE-803CFD6AF604}"/>
                  </a:ext>
                </a:extLst>
              </p:cNvPr>
              <p:cNvSpPr>
                <a:spLocks noGrp="1" noRot="1" noChangeAspect="1" noMove="1" noResize="1" noEditPoints="1" noAdjustHandles="1" noChangeArrowheads="1" noChangeShapeType="1" noTextEdit="1"/>
              </p:cNvSpPr>
              <p:nvPr>
                <p:ph idx="1"/>
              </p:nvPr>
            </p:nvSpPr>
            <p:spPr>
              <a:xfrm>
                <a:off x="5416296" y="1865816"/>
                <a:ext cx="6666830" cy="3126368"/>
              </a:xfrm>
              <a:blipFill>
                <a:blip r:embed="rId4"/>
                <a:stretch>
                  <a:fillRect l="-640" t="-975" r="-91"/>
                </a:stretch>
              </a:blipFill>
            </p:spPr>
            <p:txBody>
              <a:bodyPr/>
              <a:lstStyle/>
              <a:p>
                <a:r>
                  <a:rPr lang="zh-CN" altLang="en-US">
                    <a:noFill/>
                  </a:rPr>
                  <a:t> </a:t>
                </a:r>
              </a:p>
            </p:txBody>
          </p:sp>
        </mc:Fallback>
      </mc:AlternateContent>
      <p:sp>
        <p:nvSpPr>
          <p:cNvPr id="2" name="Rectangle 1">
            <a:extLst>
              <a:ext uri="{FF2B5EF4-FFF2-40B4-BE49-F238E27FC236}">
                <a16:creationId xmlns:a16="http://schemas.microsoft.com/office/drawing/2014/main" id="{5D46AE69-B5AE-FDA7-95A3-8DB53B23D256}"/>
              </a:ext>
            </a:extLst>
          </p:cNvPr>
          <p:cNvSpPr/>
          <p:nvPr/>
        </p:nvSpPr>
        <p:spPr>
          <a:xfrm>
            <a:off x="365759" y="2599498"/>
            <a:ext cx="4603528" cy="5917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84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EBB7B-C9DE-9E92-5C9F-D16AE9DF145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DF6F18E-E45F-1839-31F9-52ADA86A74D0}"/>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Kinetic and concentration parameters</a:t>
            </a:r>
          </a:p>
        </p:txBody>
      </p:sp>
      <p:sp>
        <p:nvSpPr>
          <p:cNvPr id="8" name="Footer Placeholder 7">
            <a:extLst>
              <a:ext uri="{FF2B5EF4-FFF2-40B4-BE49-F238E27FC236}">
                <a16:creationId xmlns:a16="http://schemas.microsoft.com/office/drawing/2014/main" id="{F67E8696-0A9F-4E35-18BC-795A6113B841}"/>
              </a:ext>
            </a:extLst>
          </p:cNvPr>
          <p:cNvSpPr>
            <a:spLocks noGrp="1"/>
          </p:cNvSpPr>
          <p:nvPr>
            <p:ph type="ftr" sz="quarter" idx="11"/>
          </p:nvPr>
        </p:nvSpPr>
        <p:spPr/>
        <p:txBody>
          <a:bodyPr/>
          <a:lstStyle/>
          <a:p>
            <a:r>
              <a:rPr lang="en-US"/>
              <a:t>MECHENG 754: Management and Control of Electric Vehicle Batteries</a:t>
            </a:r>
          </a:p>
        </p:txBody>
      </p:sp>
      <p:pic>
        <p:nvPicPr>
          <p:cNvPr id="17" name="Picture 16">
            <a:extLst>
              <a:ext uri="{FF2B5EF4-FFF2-40B4-BE49-F238E27FC236}">
                <a16:creationId xmlns:a16="http://schemas.microsoft.com/office/drawing/2014/main" id="{38081909-A8DD-6E3C-7A8A-5715E7B3BBE2}"/>
              </a:ext>
            </a:extLst>
          </p:cNvPr>
          <p:cNvPicPr>
            <a:picLocks noChangeAspect="1"/>
          </p:cNvPicPr>
          <p:nvPr/>
        </p:nvPicPr>
        <p:blipFill>
          <a:blip r:embed="rId3"/>
          <a:srcRect l="1864" t="76346" r="37368" b="2266"/>
          <a:stretch/>
        </p:blipFill>
        <p:spPr>
          <a:xfrm>
            <a:off x="262762" y="1406487"/>
            <a:ext cx="6343727" cy="1122110"/>
          </a:xfrm>
          <a:prstGeom prst="rect">
            <a:avLst/>
          </a:prstGeom>
        </p:spPr>
      </p:pic>
      <p:sp>
        <p:nvSpPr>
          <p:cNvPr id="3" name="Content Placeholder 2">
            <a:extLst>
              <a:ext uri="{FF2B5EF4-FFF2-40B4-BE49-F238E27FC236}">
                <a16:creationId xmlns:a16="http://schemas.microsoft.com/office/drawing/2014/main" id="{AE03D857-E9CB-C52C-4838-CD1258CE0899}"/>
              </a:ext>
            </a:extLst>
          </p:cNvPr>
          <p:cNvSpPr>
            <a:spLocks noGrp="1"/>
          </p:cNvSpPr>
          <p:nvPr>
            <p:ph idx="1"/>
          </p:nvPr>
        </p:nvSpPr>
        <p:spPr>
          <a:xfrm>
            <a:off x="108874" y="3582409"/>
            <a:ext cx="6343727" cy="3126368"/>
          </a:xfrm>
        </p:spPr>
        <p:txBody>
          <a:bodyPr>
            <a:normAutofit/>
          </a:bodyPr>
          <a:lstStyle/>
          <a:p>
            <a:r>
              <a:rPr lang="en-US" sz="1800" b="1"/>
              <a:t>Reaction rate coefficient</a:t>
            </a:r>
            <a:r>
              <a:rPr lang="en-US" sz="1800"/>
              <a:t>: the rate of electrochemical reactions occur during battery operation.</a:t>
            </a:r>
          </a:p>
          <a:p>
            <a:r>
              <a:rPr lang="en-US" sz="1800" b="1"/>
              <a:t>Solid electrolyte interphase (SEI) film resistance</a:t>
            </a:r>
            <a:r>
              <a:rPr lang="en-US" sz="1800"/>
              <a:t>: Can be measured using </a:t>
            </a:r>
            <a:r>
              <a:rPr lang="en-CA" sz="1800" b="1" i="0">
                <a:solidFill>
                  <a:srgbClr val="333333"/>
                </a:solidFill>
                <a:effectLst/>
                <a:latin typeface="system-ui"/>
              </a:rPr>
              <a:t>Electrochemical Impedance Spectroscopy (</a:t>
            </a:r>
            <a:r>
              <a:rPr lang="en-US" sz="1800"/>
              <a:t>EIS) test. </a:t>
            </a:r>
          </a:p>
        </p:txBody>
      </p:sp>
      <p:pic>
        <p:nvPicPr>
          <p:cNvPr id="5" name="Picture 4" descr="Diagram of a diagram of a litecoin phase&#10;&#10;Description automatically generated">
            <a:extLst>
              <a:ext uri="{FF2B5EF4-FFF2-40B4-BE49-F238E27FC236}">
                <a16:creationId xmlns:a16="http://schemas.microsoft.com/office/drawing/2014/main" id="{5DB7B06E-3048-703B-761D-8CCBC2B12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369" y="1743343"/>
            <a:ext cx="4617831" cy="3021963"/>
          </a:xfrm>
          <a:prstGeom prst="roundRect">
            <a:avLst>
              <a:gd name="adj" fmla="val 8195"/>
            </a:avLst>
          </a:prstGeom>
          <a:effectLst/>
        </p:spPr>
      </p:pic>
      <p:sp>
        <p:nvSpPr>
          <p:cNvPr id="6" name="Rectangle 5">
            <a:extLst>
              <a:ext uri="{FF2B5EF4-FFF2-40B4-BE49-F238E27FC236}">
                <a16:creationId xmlns:a16="http://schemas.microsoft.com/office/drawing/2014/main" id="{B01134FF-3E1E-2CE9-E0CE-4313B88E26AA}"/>
              </a:ext>
            </a:extLst>
          </p:cNvPr>
          <p:cNvSpPr/>
          <p:nvPr/>
        </p:nvSpPr>
        <p:spPr>
          <a:xfrm>
            <a:off x="4800600" y="35937"/>
            <a:ext cx="7620000" cy="461665"/>
          </a:xfrm>
          <a:prstGeom prst="rect">
            <a:avLst/>
          </a:prstGeom>
        </p:spPr>
        <p:txBody>
          <a:bodyPr wrap="square">
            <a:spAutoFit/>
          </a:bodyPr>
          <a:lstStyle/>
          <a:p>
            <a:r>
              <a:rPr lang="en-CA" sz="1200"/>
              <a:t>[1] N. A. Chaturvedi, R. Klein, J. Christensen, J. Ahmed, and A. Kojic, "Algorithms for Advanced Battery-Management Systems," IEEE Control Systems Magazine, vol. 30, no. 3, pp. 49-68, 2010, </a:t>
            </a:r>
            <a:r>
              <a:rPr lang="en-CA" sz="1200" err="1"/>
              <a:t>doi</a:t>
            </a:r>
            <a:r>
              <a:rPr lang="en-CA" sz="1200"/>
              <a:t>: 10.1109/MCS.2010.936293.</a:t>
            </a:r>
          </a:p>
        </p:txBody>
      </p:sp>
    </p:spTree>
    <p:extLst>
      <p:ext uri="{BB962C8B-B14F-4D97-AF65-F5344CB8AC3E}">
        <p14:creationId xmlns:p14="http://schemas.microsoft.com/office/powerpoint/2010/main" val="2305912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9D98-803B-D27E-7F55-75089379A6C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1487097-A920-A887-7B2F-D468B0A065ED}"/>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Parameters identification</a:t>
            </a:r>
          </a:p>
        </p:txBody>
      </p:sp>
      <p:sp>
        <p:nvSpPr>
          <p:cNvPr id="8" name="Footer Placeholder 7">
            <a:extLst>
              <a:ext uri="{FF2B5EF4-FFF2-40B4-BE49-F238E27FC236}">
                <a16:creationId xmlns:a16="http://schemas.microsoft.com/office/drawing/2014/main" id="{DEDECAA1-210F-B9E0-A1A3-310EAE684154}"/>
              </a:ext>
            </a:extLst>
          </p:cNvPr>
          <p:cNvSpPr>
            <a:spLocks noGrp="1"/>
          </p:cNvSpPr>
          <p:nvPr>
            <p:ph type="ftr" sz="quarter" idx="11"/>
          </p:nvPr>
        </p:nvSpPr>
        <p:spPr/>
        <p:txBody>
          <a:bodyPr/>
          <a:lstStyle/>
          <a:p>
            <a:r>
              <a:rPr lang="en-US"/>
              <a:t>MECHENG 754: Management and Control of Electric Vehicle Batteries</a:t>
            </a:r>
          </a:p>
        </p:txBody>
      </p:sp>
      <p:sp>
        <p:nvSpPr>
          <p:cNvPr id="19" name="Rectangle 18">
            <a:extLst>
              <a:ext uri="{FF2B5EF4-FFF2-40B4-BE49-F238E27FC236}">
                <a16:creationId xmlns:a16="http://schemas.microsoft.com/office/drawing/2014/main" id="{70A5A154-59C9-4CBA-510A-85D105B7BA28}"/>
              </a:ext>
            </a:extLst>
          </p:cNvPr>
          <p:cNvSpPr/>
          <p:nvPr/>
        </p:nvSpPr>
        <p:spPr>
          <a:xfrm>
            <a:off x="2743200" y="0"/>
            <a:ext cx="9525000" cy="461665"/>
          </a:xfrm>
          <a:prstGeom prst="rect">
            <a:avLst/>
          </a:prstGeom>
        </p:spPr>
        <p:txBody>
          <a:bodyPr wrap="square">
            <a:spAutoFit/>
          </a:bodyPr>
          <a:lstStyle/>
          <a:p>
            <a:r>
              <a:rPr lang="en-CA" sz="1200">
                <a:effectLst/>
                <a:latin typeface="Helvetica Neue" panose="02000503000000020004" pitchFamily="2" charset="0"/>
              </a:rPr>
              <a:t>[1] W. Li</a:t>
            </a:r>
            <a:r>
              <a:rPr lang="en-CA" sz="1200" i="1">
                <a:effectLst/>
                <a:latin typeface="Helvetica Neue" panose="02000503000000020004" pitchFamily="2" charset="0"/>
              </a:rPr>
              <a:t> et al.</a:t>
            </a:r>
            <a:r>
              <a:rPr lang="en-CA" sz="1200">
                <a:effectLst/>
                <a:latin typeface="Helvetica Neue" panose="02000503000000020004" pitchFamily="2" charset="0"/>
              </a:rPr>
              <a:t>, "Data-driven systematic parameter identification of an electrochemical model for lithium-ion batteries with artificial intelligence," </a:t>
            </a:r>
            <a:r>
              <a:rPr lang="en-CA" sz="1200" i="1">
                <a:effectLst/>
                <a:latin typeface="Helvetica Neue" panose="02000503000000020004" pitchFamily="2" charset="0"/>
              </a:rPr>
              <a:t>Energy Storage Materials, </a:t>
            </a:r>
            <a:r>
              <a:rPr lang="en-CA" sz="1200">
                <a:effectLst/>
                <a:latin typeface="Helvetica Neue" panose="02000503000000020004" pitchFamily="2" charset="0"/>
              </a:rPr>
              <a:t>vol. 44, pp. 557-570, 2022/01/01/ 2022, </a:t>
            </a:r>
            <a:r>
              <a:rPr lang="en-CA" sz="1200" err="1">
                <a:effectLst/>
                <a:latin typeface="Helvetica Neue" panose="02000503000000020004" pitchFamily="2" charset="0"/>
              </a:rPr>
              <a:t>doi</a:t>
            </a:r>
            <a:r>
              <a:rPr lang="en-CA" sz="1200">
                <a:effectLst/>
                <a:latin typeface="Helvetica Neue" panose="02000503000000020004" pitchFamily="2" charset="0"/>
              </a:rPr>
              <a:t>: https://</a:t>
            </a:r>
            <a:r>
              <a:rPr lang="en-CA" sz="1200" err="1">
                <a:effectLst/>
                <a:latin typeface="Helvetica Neue" panose="02000503000000020004" pitchFamily="2" charset="0"/>
              </a:rPr>
              <a:t>doi.org</a:t>
            </a:r>
            <a:r>
              <a:rPr lang="en-CA" sz="1200">
                <a:effectLst/>
                <a:latin typeface="Helvetica Neue" panose="02000503000000020004" pitchFamily="2" charset="0"/>
              </a:rPr>
              <a:t>/10.1016/j.ensm.2021.10.023.</a:t>
            </a:r>
          </a:p>
        </p:txBody>
      </p:sp>
      <p:pic>
        <p:nvPicPr>
          <p:cNvPr id="2" name="Picture 1">
            <a:extLst>
              <a:ext uri="{FF2B5EF4-FFF2-40B4-BE49-F238E27FC236}">
                <a16:creationId xmlns:a16="http://schemas.microsoft.com/office/drawing/2014/main" id="{A9AE17BC-5C4D-201D-56ED-94D88B0B0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93" y="990600"/>
            <a:ext cx="9837160" cy="2819400"/>
          </a:xfrm>
          <a:prstGeom prst="rect">
            <a:avLst/>
          </a:prstGeom>
        </p:spPr>
      </p:pic>
      <p:sp>
        <p:nvSpPr>
          <p:cNvPr id="3" name="Content Placeholder 2">
            <a:extLst>
              <a:ext uri="{FF2B5EF4-FFF2-40B4-BE49-F238E27FC236}">
                <a16:creationId xmlns:a16="http://schemas.microsoft.com/office/drawing/2014/main" id="{7992A836-04EE-EBBD-4353-B266E765BAF7}"/>
              </a:ext>
            </a:extLst>
          </p:cNvPr>
          <p:cNvSpPr>
            <a:spLocks noGrp="1"/>
          </p:cNvSpPr>
          <p:nvPr>
            <p:ph idx="1"/>
          </p:nvPr>
        </p:nvSpPr>
        <p:spPr>
          <a:xfrm>
            <a:off x="993736" y="3886200"/>
            <a:ext cx="10512464" cy="2057399"/>
          </a:xfrm>
        </p:spPr>
        <p:txBody>
          <a:bodyPr>
            <a:normAutofit/>
          </a:bodyPr>
          <a:lstStyle/>
          <a:p>
            <a:pPr marL="0" indent="0">
              <a:buNone/>
            </a:pPr>
            <a:r>
              <a:rPr lang="en-US" sz="1800" b="1" dirty="0"/>
              <a:t>DFN model parameters identification</a:t>
            </a:r>
          </a:p>
          <a:p>
            <a:r>
              <a:rPr lang="en-CA" sz="1800" b="1" dirty="0"/>
              <a:t>Experimental method</a:t>
            </a:r>
            <a:r>
              <a:rPr lang="en-CA" sz="1800" dirty="0"/>
              <a:t>: characterization tests + open cells and measure parameters using specialized equipment. </a:t>
            </a:r>
          </a:p>
          <a:p>
            <a:r>
              <a:rPr lang="en-CA" sz="1800" b="1" dirty="0"/>
              <a:t>Data-driven method: </a:t>
            </a:r>
            <a:r>
              <a:rPr lang="en-CA" sz="1800" dirty="0"/>
              <a:t>Similar to ECM model, run optimization algorithms (</a:t>
            </a:r>
            <a:r>
              <a:rPr lang="en-CA" sz="1800" dirty="0" err="1"/>
              <a:t>e.g</a:t>
            </a:r>
            <a:r>
              <a:rPr lang="en-CA" sz="1800" dirty="0"/>
              <a:t>, GA algorithm) to optimize parameters from battery operation data.</a:t>
            </a:r>
          </a:p>
          <a:p>
            <a:endParaRPr lang="en-US" sz="1800" dirty="0"/>
          </a:p>
        </p:txBody>
      </p:sp>
    </p:spTree>
    <p:extLst>
      <p:ext uri="{BB962C8B-B14F-4D97-AF65-F5344CB8AC3E}">
        <p14:creationId xmlns:p14="http://schemas.microsoft.com/office/powerpoint/2010/main" val="1115531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7826"/>
            <a:ext cx="6969125" cy="1143000"/>
          </a:xfrm>
        </p:spPr>
        <p:txBody>
          <a:bodyPr>
            <a:normAutofit/>
          </a:bodyPr>
          <a:lstStyle/>
          <a:p>
            <a:r>
              <a:rPr lang="en-CA" sz="2800" b="1">
                <a:solidFill>
                  <a:srgbClr val="5B9BD5">
                    <a:lumMod val="75000"/>
                  </a:srgbClr>
                </a:solidFill>
                <a:latin typeface="Calibri Light" panose="020F0302020204030204"/>
              </a:rPr>
              <a:t>OUTLINE</a:t>
            </a:r>
          </a:p>
        </p:txBody>
      </p:sp>
      <p:sp>
        <p:nvSpPr>
          <p:cNvPr id="3" name="Content Placeholder 2"/>
          <p:cNvSpPr>
            <a:spLocks noGrp="1"/>
          </p:cNvSpPr>
          <p:nvPr>
            <p:ph idx="1"/>
          </p:nvPr>
        </p:nvSpPr>
        <p:spPr>
          <a:xfrm>
            <a:off x="1346200" y="1675607"/>
            <a:ext cx="10388600" cy="4525963"/>
          </a:xfrm>
        </p:spPr>
        <p:txBody>
          <a:bodyPr>
            <a:normAutofit/>
          </a:bodyPr>
          <a:lstStyle/>
          <a:p>
            <a:r>
              <a:rPr lang="en-US" sz="2400" b="1"/>
              <a:t>Introduction to Batteries Operation In Electrochemical Aspect</a:t>
            </a:r>
          </a:p>
          <a:p>
            <a:r>
              <a:rPr lang="en-US" sz="2400" b="1"/>
              <a:t>Doyle-Fuller-Newman (DFN)/Pseudo-Two-Dimensional (P2D) Model</a:t>
            </a:r>
          </a:p>
          <a:p>
            <a:r>
              <a:rPr lang="en-US" sz="2400" b="1"/>
              <a:t>DFN Model MATLAB Code Demo</a:t>
            </a:r>
          </a:p>
          <a:p>
            <a:r>
              <a:rPr lang="en-US" sz="2400" b="1"/>
              <a:t>PyBaMM - Python Based Electrochemical Modelling Demo</a:t>
            </a:r>
          </a:p>
          <a:p>
            <a:r>
              <a:rPr lang="en-US" sz="2400" b="1"/>
              <a:t>Potential Group Projects</a:t>
            </a:r>
          </a:p>
          <a:p>
            <a:endParaRPr lang="en-CA" sz="2400"/>
          </a:p>
        </p:txBody>
      </p:sp>
      <p:sp>
        <p:nvSpPr>
          <p:cNvPr id="4" name="Footer Placeholder 3"/>
          <p:cNvSpPr>
            <a:spLocks noGrp="1"/>
          </p:cNvSpPr>
          <p:nvPr>
            <p:ph type="ftr" sz="quarter" idx="11"/>
          </p:nvPr>
        </p:nvSpPr>
        <p:spPr/>
        <p:txBody>
          <a:bodyPr/>
          <a:lstStyle/>
          <a:p>
            <a:r>
              <a:rPr lang="en-US"/>
              <a:t>MECHENG 754: Management and Control of Electric Vehicle Batteries</a:t>
            </a:r>
          </a:p>
        </p:txBody>
      </p:sp>
    </p:spTree>
    <p:extLst>
      <p:ext uri="{BB962C8B-B14F-4D97-AF65-F5344CB8AC3E}">
        <p14:creationId xmlns:p14="http://schemas.microsoft.com/office/powerpoint/2010/main" val="557460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B61BF-F697-DB0A-4BB4-5E33DD108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47C40D-1315-0BC6-277D-44875A6AE1BA}"/>
              </a:ext>
            </a:extLst>
          </p:cNvPr>
          <p:cNvSpPr>
            <a:spLocks noGrp="1"/>
          </p:cNvSpPr>
          <p:nvPr>
            <p:ph type="title"/>
          </p:nvPr>
        </p:nvSpPr>
        <p:spPr>
          <a:xfrm>
            <a:off x="762000" y="2514600"/>
            <a:ext cx="10972800" cy="1143000"/>
          </a:xfrm>
        </p:spPr>
        <p:txBody>
          <a:bodyPr>
            <a:normAutofit/>
          </a:bodyPr>
          <a:lstStyle/>
          <a:p>
            <a:r>
              <a:rPr lang="en-US" b="1"/>
              <a:t>DFN MODEL MATLAB CODE DEMO</a:t>
            </a:r>
            <a:endParaRPr lang="en-CA" b="1"/>
          </a:p>
        </p:txBody>
      </p:sp>
      <p:sp>
        <p:nvSpPr>
          <p:cNvPr id="4" name="Footer Placeholder 3">
            <a:extLst>
              <a:ext uri="{FF2B5EF4-FFF2-40B4-BE49-F238E27FC236}">
                <a16:creationId xmlns:a16="http://schemas.microsoft.com/office/drawing/2014/main" id="{9A836492-84B6-8C9B-9B34-912E671B7B0E}"/>
              </a:ext>
            </a:extLst>
          </p:cNvPr>
          <p:cNvSpPr>
            <a:spLocks noGrp="1"/>
          </p:cNvSpPr>
          <p:nvPr>
            <p:ph type="ftr" sz="quarter" idx="11"/>
          </p:nvPr>
        </p:nvSpPr>
        <p:spPr/>
        <p:txBody>
          <a:bodyPr/>
          <a:lstStyle/>
          <a:p>
            <a:r>
              <a:rPr lang="en-US"/>
              <a:t>MECHENG 754: Management and Control of Electric Vehicle Batteries</a:t>
            </a:r>
          </a:p>
        </p:txBody>
      </p:sp>
    </p:spTree>
    <p:extLst>
      <p:ext uri="{BB962C8B-B14F-4D97-AF65-F5344CB8AC3E}">
        <p14:creationId xmlns:p14="http://schemas.microsoft.com/office/powerpoint/2010/main" val="3486178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29F1-8C3A-8FB7-76D2-FFE1A77F7AA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D9C1FED-DD16-3F82-3772-9B1578E539C5}"/>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MATLAB EXAMPLE</a:t>
            </a:r>
          </a:p>
        </p:txBody>
      </p:sp>
      <p:sp>
        <p:nvSpPr>
          <p:cNvPr id="8" name="Footer Placeholder 7">
            <a:extLst>
              <a:ext uri="{FF2B5EF4-FFF2-40B4-BE49-F238E27FC236}">
                <a16:creationId xmlns:a16="http://schemas.microsoft.com/office/drawing/2014/main" id="{AE18229A-59B9-2050-99C2-F4693DC5CA49}"/>
              </a:ext>
            </a:extLst>
          </p:cNvPr>
          <p:cNvSpPr>
            <a:spLocks noGrp="1"/>
          </p:cNvSpPr>
          <p:nvPr>
            <p:ph type="ftr" sz="quarter" idx="11"/>
          </p:nvPr>
        </p:nvSpPr>
        <p:spPr/>
        <p:txBody>
          <a:bodyPr/>
          <a:lstStyle/>
          <a:p>
            <a:r>
              <a:rPr lang="en-US"/>
              <a:t>MECHENG 754: Management and Control of Electric Vehicle Batteries</a:t>
            </a:r>
          </a:p>
        </p:txBody>
      </p:sp>
      <p:sp>
        <p:nvSpPr>
          <p:cNvPr id="19" name="Rectangle 18">
            <a:extLst>
              <a:ext uri="{FF2B5EF4-FFF2-40B4-BE49-F238E27FC236}">
                <a16:creationId xmlns:a16="http://schemas.microsoft.com/office/drawing/2014/main" id="{4F999674-D046-F6D1-8D58-E3ADBA905AA1}"/>
              </a:ext>
            </a:extLst>
          </p:cNvPr>
          <p:cNvSpPr/>
          <p:nvPr/>
        </p:nvSpPr>
        <p:spPr>
          <a:xfrm>
            <a:off x="8991600" y="10723"/>
            <a:ext cx="3124200" cy="276999"/>
          </a:xfrm>
          <a:prstGeom prst="rect">
            <a:avLst/>
          </a:prstGeom>
        </p:spPr>
        <p:txBody>
          <a:bodyPr wrap="square">
            <a:spAutoFit/>
          </a:bodyPr>
          <a:lstStyle/>
          <a:p>
            <a:r>
              <a:rPr lang="en-CA" sz="1200">
                <a:effectLst/>
                <a:latin typeface="Helvetica Neue" panose="02000503000000020004" pitchFamily="2" charset="0"/>
              </a:rPr>
              <a:t>https://</a:t>
            </a:r>
            <a:r>
              <a:rPr lang="en-CA" sz="1200" err="1">
                <a:effectLst/>
                <a:latin typeface="Helvetica Neue" panose="02000503000000020004" pitchFamily="2" charset="0"/>
              </a:rPr>
              <a:t>github.com</a:t>
            </a:r>
            <a:r>
              <a:rPr lang="en-CA" sz="1200">
                <a:effectLst/>
                <a:latin typeface="Helvetica Neue" panose="02000503000000020004" pitchFamily="2" charset="0"/>
              </a:rPr>
              <a:t>/</a:t>
            </a:r>
            <a:r>
              <a:rPr lang="en-CA" sz="1200" err="1">
                <a:effectLst/>
                <a:latin typeface="Helvetica Neue" panose="02000503000000020004" pitchFamily="2" charset="0"/>
              </a:rPr>
              <a:t>scott-moura</a:t>
            </a:r>
            <a:r>
              <a:rPr lang="en-CA" sz="1200">
                <a:effectLst/>
                <a:latin typeface="Helvetica Neue" panose="02000503000000020004" pitchFamily="2" charset="0"/>
              </a:rPr>
              <a:t>/</a:t>
            </a:r>
            <a:r>
              <a:rPr lang="en-CA" sz="1200" err="1">
                <a:effectLst/>
                <a:latin typeface="Helvetica Neue" panose="02000503000000020004" pitchFamily="2" charset="0"/>
              </a:rPr>
              <a:t>fastDFN</a:t>
            </a:r>
            <a:endParaRPr lang="en-CA" sz="1200">
              <a:effectLst/>
              <a:latin typeface="Helvetica Neue" panose="02000503000000020004" pitchFamily="2" charset="0"/>
            </a:endParaRPr>
          </a:p>
        </p:txBody>
      </p:sp>
      <p:pic>
        <p:nvPicPr>
          <p:cNvPr id="3" name="Picture 2">
            <a:extLst>
              <a:ext uri="{FF2B5EF4-FFF2-40B4-BE49-F238E27FC236}">
                <a16:creationId xmlns:a16="http://schemas.microsoft.com/office/drawing/2014/main" id="{B0BF5B32-12D1-A1C6-BA84-3602FC4980C0}"/>
              </a:ext>
            </a:extLst>
          </p:cNvPr>
          <p:cNvPicPr>
            <a:picLocks noChangeAspect="1"/>
          </p:cNvPicPr>
          <p:nvPr/>
        </p:nvPicPr>
        <p:blipFill>
          <a:blip r:embed="rId3"/>
          <a:stretch>
            <a:fillRect/>
          </a:stretch>
        </p:blipFill>
        <p:spPr>
          <a:xfrm>
            <a:off x="5105400" y="1361786"/>
            <a:ext cx="5534797" cy="4134427"/>
          </a:xfrm>
          <a:prstGeom prst="rect">
            <a:avLst/>
          </a:prstGeom>
        </p:spPr>
      </p:pic>
      <p:sp>
        <p:nvSpPr>
          <p:cNvPr id="5" name="Content Placeholder 2">
            <a:extLst>
              <a:ext uri="{FF2B5EF4-FFF2-40B4-BE49-F238E27FC236}">
                <a16:creationId xmlns:a16="http://schemas.microsoft.com/office/drawing/2014/main" id="{381C71D2-2F2F-6A33-57D5-9D6DE097EFED}"/>
              </a:ext>
            </a:extLst>
          </p:cNvPr>
          <p:cNvSpPr>
            <a:spLocks noGrp="1"/>
          </p:cNvSpPr>
          <p:nvPr>
            <p:ph idx="1"/>
          </p:nvPr>
        </p:nvSpPr>
        <p:spPr>
          <a:xfrm>
            <a:off x="1943099" y="1253400"/>
            <a:ext cx="8229600" cy="4525963"/>
          </a:xfrm>
        </p:spPr>
        <p:txBody>
          <a:bodyPr>
            <a:normAutofit/>
          </a:bodyPr>
          <a:lstStyle/>
          <a:p>
            <a:r>
              <a:rPr lang="en-CA" sz="1400" dirty="0" err="1"/>
              <a:t>dfn_main.m</a:t>
            </a:r>
            <a:endParaRPr lang="en-CA" sz="1400" dirty="0"/>
          </a:p>
        </p:txBody>
      </p:sp>
      <p:sp>
        <p:nvSpPr>
          <p:cNvPr id="6" name="Rounded Rectangle 5">
            <a:extLst>
              <a:ext uri="{FF2B5EF4-FFF2-40B4-BE49-F238E27FC236}">
                <a16:creationId xmlns:a16="http://schemas.microsoft.com/office/drawing/2014/main" id="{202DA2DC-36D3-0168-E1C7-31DFCD816B1E}"/>
              </a:ext>
            </a:extLst>
          </p:cNvPr>
          <p:cNvSpPr/>
          <p:nvPr/>
        </p:nvSpPr>
        <p:spPr>
          <a:xfrm>
            <a:off x="4800600" y="2523069"/>
            <a:ext cx="5981698" cy="8297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13E4E018-C9D8-4C40-BDC8-F5976D0AA5C5}"/>
              </a:ext>
            </a:extLst>
          </p:cNvPr>
          <p:cNvSpPr txBox="1"/>
          <p:nvPr/>
        </p:nvSpPr>
        <p:spPr>
          <a:xfrm>
            <a:off x="3039890" y="2707102"/>
            <a:ext cx="1453725" cy="461665"/>
          </a:xfrm>
          <a:prstGeom prst="rect">
            <a:avLst/>
          </a:prstGeom>
          <a:noFill/>
        </p:spPr>
        <p:txBody>
          <a:bodyPr wrap="square" rtlCol="0">
            <a:spAutoFit/>
          </a:bodyPr>
          <a:lstStyle/>
          <a:p>
            <a:r>
              <a:rPr lang="en-CA" sz="1200" dirty="0">
                <a:solidFill>
                  <a:srgbClr val="FF0000"/>
                </a:solidFill>
              </a:rPr>
              <a:t>Obtain DFN model parameters</a:t>
            </a:r>
          </a:p>
        </p:txBody>
      </p:sp>
      <p:sp>
        <p:nvSpPr>
          <p:cNvPr id="9" name="Rounded Rectangle 5">
            <a:extLst>
              <a:ext uri="{FF2B5EF4-FFF2-40B4-BE49-F238E27FC236}">
                <a16:creationId xmlns:a16="http://schemas.microsoft.com/office/drawing/2014/main" id="{3D8CE5DB-80B1-D884-2001-50823276DDD3}"/>
              </a:ext>
            </a:extLst>
          </p:cNvPr>
          <p:cNvSpPr/>
          <p:nvPr/>
        </p:nvSpPr>
        <p:spPr>
          <a:xfrm>
            <a:off x="4800600" y="3457471"/>
            <a:ext cx="5981698" cy="214712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020EA616-C307-9044-9C9F-CD194186BFD4}"/>
              </a:ext>
            </a:extLst>
          </p:cNvPr>
          <p:cNvSpPr txBox="1"/>
          <p:nvPr/>
        </p:nvSpPr>
        <p:spPr>
          <a:xfrm>
            <a:off x="2895601" y="4300202"/>
            <a:ext cx="1742302" cy="461665"/>
          </a:xfrm>
          <a:prstGeom prst="rect">
            <a:avLst/>
          </a:prstGeom>
          <a:noFill/>
        </p:spPr>
        <p:txBody>
          <a:bodyPr wrap="square" rtlCol="0">
            <a:spAutoFit/>
          </a:bodyPr>
          <a:lstStyle/>
          <a:p>
            <a:r>
              <a:rPr lang="en-US" altLang="zh-CN" sz="1200" dirty="0">
                <a:solidFill>
                  <a:srgbClr val="FF0000"/>
                </a:solidFill>
              </a:rPr>
              <a:t>Calculate battery nominal capacity/ C-rate</a:t>
            </a:r>
            <a:endParaRPr lang="en-CA" sz="1200" dirty="0">
              <a:solidFill>
                <a:srgbClr val="FF0000"/>
              </a:solidFill>
            </a:endParaRPr>
          </a:p>
        </p:txBody>
      </p:sp>
    </p:spTree>
    <p:extLst>
      <p:ext uri="{BB962C8B-B14F-4D97-AF65-F5344CB8AC3E}">
        <p14:creationId xmlns:p14="http://schemas.microsoft.com/office/powerpoint/2010/main" val="19713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98834-08BC-23A7-EA76-E62165C7B48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B713CFD-2664-7870-CF0A-40691E57197E}"/>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Parameters</a:t>
            </a:r>
          </a:p>
        </p:txBody>
      </p:sp>
      <p:sp>
        <p:nvSpPr>
          <p:cNvPr id="8" name="Footer Placeholder 7">
            <a:extLst>
              <a:ext uri="{FF2B5EF4-FFF2-40B4-BE49-F238E27FC236}">
                <a16:creationId xmlns:a16="http://schemas.microsoft.com/office/drawing/2014/main" id="{6CD3FF64-8F8C-B198-5995-5D5DB5A3EE5C}"/>
              </a:ext>
            </a:extLst>
          </p:cNvPr>
          <p:cNvSpPr>
            <a:spLocks noGrp="1"/>
          </p:cNvSpPr>
          <p:nvPr>
            <p:ph type="ftr" sz="quarter" idx="11"/>
          </p:nvPr>
        </p:nvSpPr>
        <p:spPr/>
        <p:txBody>
          <a:bodyPr/>
          <a:lstStyle/>
          <a:p>
            <a:r>
              <a:rPr lang="en-US"/>
              <a:t>MECHENG 754: Management and Control of Electric Vehicle Batteries</a:t>
            </a:r>
          </a:p>
        </p:txBody>
      </p:sp>
      <p:sp>
        <p:nvSpPr>
          <p:cNvPr id="5" name="Content Placeholder 2">
            <a:extLst>
              <a:ext uri="{FF2B5EF4-FFF2-40B4-BE49-F238E27FC236}">
                <a16:creationId xmlns:a16="http://schemas.microsoft.com/office/drawing/2014/main" id="{0A4777A0-7759-DB1D-033D-91BD46258EEB}"/>
              </a:ext>
            </a:extLst>
          </p:cNvPr>
          <p:cNvSpPr>
            <a:spLocks noGrp="1"/>
          </p:cNvSpPr>
          <p:nvPr>
            <p:ph idx="1"/>
          </p:nvPr>
        </p:nvSpPr>
        <p:spPr>
          <a:xfrm>
            <a:off x="1943099" y="1253400"/>
            <a:ext cx="8229600" cy="4525963"/>
          </a:xfrm>
        </p:spPr>
        <p:txBody>
          <a:bodyPr>
            <a:normAutofit/>
          </a:bodyPr>
          <a:lstStyle/>
          <a:p>
            <a:r>
              <a:rPr lang="en-CA" sz="1400" err="1"/>
              <a:t>Params_LCO.m</a:t>
            </a:r>
            <a:endParaRPr lang="en-CA" sz="1400"/>
          </a:p>
        </p:txBody>
      </p:sp>
      <p:pic>
        <p:nvPicPr>
          <p:cNvPr id="11" name="Picture 10">
            <a:extLst>
              <a:ext uri="{FF2B5EF4-FFF2-40B4-BE49-F238E27FC236}">
                <a16:creationId xmlns:a16="http://schemas.microsoft.com/office/drawing/2014/main" id="{E0DFCF3B-B9F2-6FC2-3DFA-438F775FEE84}"/>
              </a:ext>
            </a:extLst>
          </p:cNvPr>
          <p:cNvPicPr>
            <a:picLocks noChangeAspect="1"/>
          </p:cNvPicPr>
          <p:nvPr/>
        </p:nvPicPr>
        <p:blipFill>
          <a:blip r:embed="rId3"/>
          <a:stretch>
            <a:fillRect/>
          </a:stretch>
        </p:blipFill>
        <p:spPr>
          <a:xfrm>
            <a:off x="5181600" y="1078637"/>
            <a:ext cx="4790328" cy="5175757"/>
          </a:xfrm>
          <a:prstGeom prst="rect">
            <a:avLst/>
          </a:prstGeom>
        </p:spPr>
      </p:pic>
      <p:sp>
        <p:nvSpPr>
          <p:cNvPr id="14" name="Rectangle 13">
            <a:extLst>
              <a:ext uri="{FF2B5EF4-FFF2-40B4-BE49-F238E27FC236}">
                <a16:creationId xmlns:a16="http://schemas.microsoft.com/office/drawing/2014/main" id="{C4E46D0F-E458-78FE-7755-2ABFDA052DBD}"/>
              </a:ext>
            </a:extLst>
          </p:cNvPr>
          <p:cNvSpPr/>
          <p:nvPr/>
        </p:nvSpPr>
        <p:spPr>
          <a:xfrm>
            <a:off x="2743200" y="0"/>
            <a:ext cx="9525000" cy="646331"/>
          </a:xfrm>
          <a:prstGeom prst="rect">
            <a:avLst/>
          </a:prstGeom>
        </p:spPr>
        <p:txBody>
          <a:bodyPr wrap="square">
            <a:spAutoFit/>
          </a:bodyPr>
          <a:lstStyle/>
          <a:p>
            <a:r>
              <a:rPr lang="en-US" sz="1200">
                <a:effectLst/>
                <a:latin typeface="Helvetica Neue" panose="02000503000000020004" pitchFamily="2" charset="0"/>
              </a:rPr>
              <a:t>[1] J. C. Forman, S. J. Moura, J. L. Stein, and H. K. Fathy, "Genetic identification and fisher identifiability analysis of the Doyle–Fuller–Newman model from experimental cycling of a LiFePO4 cell," Journal of Power Sources, vol. 210, pp. 263-275, 2012/07/15/ 2012, </a:t>
            </a:r>
            <a:r>
              <a:rPr lang="en-US" sz="1200" err="1">
                <a:effectLst/>
                <a:latin typeface="Helvetica Neue" panose="02000503000000020004" pitchFamily="2" charset="0"/>
              </a:rPr>
              <a:t>doi</a:t>
            </a:r>
            <a:r>
              <a:rPr lang="en-US" sz="1200">
                <a:effectLst/>
                <a:latin typeface="Helvetica Neue" panose="02000503000000020004" pitchFamily="2" charset="0"/>
              </a:rPr>
              <a:t>: https://doi.org/10.1016/j.jpowsour.2012.03.009.</a:t>
            </a:r>
          </a:p>
        </p:txBody>
      </p:sp>
    </p:spTree>
    <p:extLst>
      <p:ext uri="{BB962C8B-B14F-4D97-AF65-F5344CB8AC3E}">
        <p14:creationId xmlns:p14="http://schemas.microsoft.com/office/powerpoint/2010/main" val="862845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97F75-3F9D-B2EC-68D5-6A89ABA90B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6DCB677-75A1-0712-7848-1FCB9B0EA367}"/>
              </a:ext>
            </a:extLst>
          </p:cNvPr>
          <p:cNvSpPr txBox="1">
            <a:spLocks/>
          </p:cNvSpPr>
          <p:nvPr/>
        </p:nvSpPr>
        <p:spPr>
          <a:xfrm>
            <a:off x="685800" y="141591"/>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1C discharge profile</a:t>
            </a:r>
          </a:p>
        </p:txBody>
      </p:sp>
      <p:sp>
        <p:nvSpPr>
          <p:cNvPr id="8" name="Footer Placeholder 7">
            <a:extLst>
              <a:ext uri="{FF2B5EF4-FFF2-40B4-BE49-F238E27FC236}">
                <a16:creationId xmlns:a16="http://schemas.microsoft.com/office/drawing/2014/main" id="{41C2EBCB-B247-4C55-48A1-4CCD6B291371}"/>
              </a:ext>
            </a:extLst>
          </p:cNvPr>
          <p:cNvSpPr>
            <a:spLocks noGrp="1"/>
          </p:cNvSpPr>
          <p:nvPr>
            <p:ph type="ftr" sz="quarter" idx="11"/>
          </p:nvPr>
        </p:nvSpPr>
        <p:spPr/>
        <p:txBody>
          <a:bodyPr/>
          <a:lstStyle/>
          <a:p>
            <a:r>
              <a:rPr lang="en-US"/>
              <a:t>MECHENG 754: Management and Control of Electric Vehicle Batteries</a:t>
            </a:r>
          </a:p>
        </p:txBody>
      </p:sp>
      <p:sp>
        <p:nvSpPr>
          <p:cNvPr id="19" name="Rectangle 18">
            <a:extLst>
              <a:ext uri="{FF2B5EF4-FFF2-40B4-BE49-F238E27FC236}">
                <a16:creationId xmlns:a16="http://schemas.microsoft.com/office/drawing/2014/main" id="{3869FBE7-D3A5-9E0E-4067-75C77A7E1D83}"/>
              </a:ext>
            </a:extLst>
          </p:cNvPr>
          <p:cNvSpPr/>
          <p:nvPr/>
        </p:nvSpPr>
        <p:spPr>
          <a:xfrm>
            <a:off x="8991600" y="10723"/>
            <a:ext cx="3124200" cy="276999"/>
          </a:xfrm>
          <a:prstGeom prst="rect">
            <a:avLst/>
          </a:prstGeom>
        </p:spPr>
        <p:txBody>
          <a:bodyPr wrap="square">
            <a:spAutoFit/>
          </a:bodyPr>
          <a:lstStyle/>
          <a:p>
            <a:r>
              <a:rPr lang="en-CA" sz="1200">
                <a:effectLst/>
                <a:latin typeface="Helvetica Neue" panose="02000503000000020004" pitchFamily="2" charset="0"/>
              </a:rPr>
              <a:t>https://</a:t>
            </a:r>
            <a:r>
              <a:rPr lang="en-CA" sz="1200" err="1">
                <a:effectLst/>
                <a:latin typeface="Helvetica Neue" panose="02000503000000020004" pitchFamily="2" charset="0"/>
              </a:rPr>
              <a:t>github.com</a:t>
            </a:r>
            <a:r>
              <a:rPr lang="en-CA" sz="1200">
                <a:effectLst/>
                <a:latin typeface="Helvetica Neue" panose="02000503000000020004" pitchFamily="2" charset="0"/>
              </a:rPr>
              <a:t>/</a:t>
            </a:r>
            <a:r>
              <a:rPr lang="en-CA" sz="1200" err="1">
                <a:effectLst/>
                <a:latin typeface="Helvetica Neue" panose="02000503000000020004" pitchFamily="2" charset="0"/>
              </a:rPr>
              <a:t>scott-moura</a:t>
            </a:r>
            <a:r>
              <a:rPr lang="en-CA" sz="1200">
                <a:effectLst/>
                <a:latin typeface="Helvetica Neue" panose="02000503000000020004" pitchFamily="2" charset="0"/>
              </a:rPr>
              <a:t>/</a:t>
            </a:r>
            <a:r>
              <a:rPr lang="en-CA" sz="1200" err="1">
                <a:effectLst/>
                <a:latin typeface="Helvetica Neue" panose="02000503000000020004" pitchFamily="2" charset="0"/>
              </a:rPr>
              <a:t>fastDFN</a:t>
            </a:r>
            <a:endParaRPr lang="en-CA" sz="1200">
              <a:effectLst/>
              <a:latin typeface="Helvetica Neue" panose="02000503000000020004" pitchFamily="2" charset="0"/>
            </a:endParaRPr>
          </a:p>
        </p:txBody>
      </p:sp>
      <p:pic>
        <p:nvPicPr>
          <p:cNvPr id="16" name="Picture 15" descr="A screenshot of a computer code&#10;&#10;Description automatically generated">
            <a:extLst>
              <a:ext uri="{FF2B5EF4-FFF2-40B4-BE49-F238E27FC236}">
                <a16:creationId xmlns:a16="http://schemas.microsoft.com/office/drawing/2014/main" id="{47EC5C5D-1994-83C6-D731-11EE6CD33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676" y="2203451"/>
            <a:ext cx="5400000" cy="1953947"/>
          </a:xfrm>
          <a:prstGeom prst="rect">
            <a:avLst/>
          </a:prstGeom>
        </p:spPr>
      </p:pic>
      <p:pic>
        <p:nvPicPr>
          <p:cNvPr id="22" name="Picture 21" descr="A graph of a line&#10;&#10;Description automatically generated with medium confidence">
            <a:extLst>
              <a:ext uri="{FF2B5EF4-FFF2-40B4-BE49-F238E27FC236}">
                <a16:creationId xmlns:a16="http://schemas.microsoft.com/office/drawing/2014/main" id="{4F171062-3C5C-B28E-49E1-798FCE91F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65" y="1598022"/>
            <a:ext cx="5280000" cy="3960000"/>
          </a:xfrm>
          <a:prstGeom prst="rect">
            <a:avLst/>
          </a:prstGeom>
        </p:spPr>
      </p:pic>
    </p:spTree>
    <p:extLst>
      <p:ext uri="{BB962C8B-B14F-4D97-AF65-F5344CB8AC3E}">
        <p14:creationId xmlns:p14="http://schemas.microsoft.com/office/powerpoint/2010/main" val="895530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8FC9F-7DA3-55B2-491C-47791C73138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67C1B48-7A41-B673-9065-E852A2588D7E}"/>
              </a:ext>
            </a:extLst>
          </p:cNvPr>
          <p:cNvSpPr txBox="1">
            <a:spLocks/>
          </p:cNvSpPr>
          <p:nvPr/>
        </p:nvSpPr>
        <p:spPr>
          <a:xfrm>
            <a:off x="685800" y="141591"/>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DFN/P2D model: </a:t>
            </a:r>
            <a:r>
              <a:rPr lang="en-CA">
                <a:solidFill>
                  <a:srgbClr val="FF0000"/>
                </a:solidFill>
                <a:latin typeface="Calibri Light" panose="020F0302020204030204"/>
              </a:rPr>
              <a:t>US06 drive cycle profile</a:t>
            </a:r>
          </a:p>
        </p:txBody>
      </p:sp>
      <p:sp>
        <p:nvSpPr>
          <p:cNvPr id="8" name="Footer Placeholder 7">
            <a:extLst>
              <a:ext uri="{FF2B5EF4-FFF2-40B4-BE49-F238E27FC236}">
                <a16:creationId xmlns:a16="http://schemas.microsoft.com/office/drawing/2014/main" id="{ED13CD26-0391-EB31-6E2A-54914D196493}"/>
              </a:ext>
            </a:extLst>
          </p:cNvPr>
          <p:cNvSpPr>
            <a:spLocks noGrp="1"/>
          </p:cNvSpPr>
          <p:nvPr>
            <p:ph type="ftr" sz="quarter" idx="11"/>
          </p:nvPr>
        </p:nvSpPr>
        <p:spPr/>
        <p:txBody>
          <a:bodyPr/>
          <a:lstStyle/>
          <a:p>
            <a:r>
              <a:rPr lang="en-US"/>
              <a:t>MECHENG 754: Management and Control of Electric Vehicle Batteries</a:t>
            </a:r>
          </a:p>
        </p:txBody>
      </p:sp>
      <p:sp>
        <p:nvSpPr>
          <p:cNvPr id="19" name="Rectangle 18">
            <a:extLst>
              <a:ext uri="{FF2B5EF4-FFF2-40B4-BE49-F238E27FC236}">
                <a16:creationId xmlns:a16="http://schemas.microsoft.com/office/drawing/2014/main" id="{8D48FE17-6885-50BB-F142-0CC532D5E782}"/>
              </a:ext>
            </a:extLst>
          </p:cNvPr>
          <p:cNvSpPr/>
          <p:nvPr/>
        </p:nvSpPr>
        <p:spPr>
          <a:xfrm>
            <a:off x="8991600" y="10723"/>
            <a:ext cx="3124200" cy="276999"/>
          </a:xfrm>
          <a:prstGeom prst="rect">
            <a:avLst/>
          </a:prstGeom>
        </p:spPr>
        <p:txBody>
          <a:bodyPr wrap="square">
            <a:spAutoFit/>
          </a:bodyPr>
          <a:lstStyle/>
          <a:p>
            <a:r>
              <a:rPr lang="en-CA" sz="1200">
                <a:effectLst/>
                <a:latin typeface="Helvetica Neue" panose="02000503000000020004" pitchFamily="2" charset="0"/>
              </a:rPr>
              <a:t>https://</a:t>
            </a:r>
            <a:r>
              <a:rPr lang="en-CA" sz="1200" err="1">
                <a:effectLst/>
                <a:latin typeface="Helvetica Neue" panose="02000503000000020004" pitchFamily="2" charset="0"/>
              </a:rPr>
              <a:t>github.com</a:t>
            </a:r>
            <a:r>
              <a:rPr lang="en-CA" sz="1200">
                <a:effectLst/>
                <a:latin typeface="Helvetica Neue" panose="02000503000000020004" pitchFamily="2" charset="0"/>
              </a:rPr>
              <a:t>/</a:t>
            </a:r>
            <a:r>
              <a:rPr lang="en-CA" sz="1200" err="1">
                <a:effectLst/>
                <a:latin typeface="Helvetica Neue" panose="02000503000000020004" pitchFamily="2" charset="0"/>
              </a:rPr>
              <a:t>scott-moura</a:t>
            </a:r>
            <a:r>
              <a:rPr lang="en-CA" sz="1200">
                <a:effectLst/>
                <a:latin typeface="Helvetica Neue" panose="02000503000000020004" pitchFamily="2" charset="0"/>
              </a:rPr>
              <a:t>/</a:t>
            </a:r>
            <a:r>
              <a:rPr lang="en-CA" sz="1200" err="1">
                <a:effectLst/>
                <a:latin typeface="Helvetica Neue" panose="02000503000000020004" pitchFamily="2" charset="0"/>
              </a:rPr>
              <a:t>fastDFN</a:t>
            </a:r>
            <a:endParaRPr lang="en-CA" sz="1200">
              <a:effectLst/>
              <a:latin typeface="Helvetica Neue" panose="02000503000000020004" pitchFamily="2" charset="0"/>
            </a:endParaRPr>
          </a:p>
        </p:txBody>
      </p:sp>
      <p:pic>
        <p:nvPicPr>
          <p:cNvPr id="9" name="Picture 8" descr="A screenshot of a computer code&#10;&#10;Description automatically generated">
            <a:extLst>
              <a:ext uri="{FF2B5EF4-FFF2-40B4-BE49-F238E27FC236}">
                <a16:creationId xmlns:a16="http://schemas.microsoft.com/office/drawing/2014/main" id="{01D6AA07-9CCF-F92B-52E6-981E550A3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300" y="2432832"/>
            <a:ext cx="5400000" cy="1603691"/>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0D4EF4AF-E09B-E923-8106-34D40F266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1645654"/>
            <a:ext cx="5278595" cy="3958946"/>
          </a:xfrm>
          <a:prstGeom prst="rect">
            <a:avLst/>
          </a:prstGeom>
        </p:spPr>
      </p:pic>
    </p:spTree>
    <p:extLst>
      <p:ext uri="{BB962C8B-B14F-4D97-AF65-F5344CB8AC3E}">
        <p14:creationId xmlns:p14="http://schemas.microsoft.com/office/powerpoint/2010/main" val="152315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7E701-577B-1258-F7A6-B4DBD71AC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FE684-0376-07B6-AE63-E4C959331688}"/>
              </a:ext>
            </a:extLst>
          </p:cNvPr>
          <p:cNvSpPr>
            <a:spLocks noGrp="1"/>
          </p:cNvSpPr>
          <p:nvPr>
            <p:ph type="title"/>
          </p:nvPr>
        </p:nvSpPr>
        <p:spPr>
          <a:xfrm>
            <a:off x="762000" y="2514600"/>
            <a:ext cx="10972800" cy="1143000"/>
          </a:xfrm>
        </p:spPr>
        <p:txBody>
          <a:bodyPr>
            <a:normAutofit fontScale="90000"/>
          </a:bodyPr>
          <a:lstStyle/>
          <a:p>
            <a:r>
              <a:rPr lang="en-US" b="1"/>
              <a:t>PYBAMM - PYTHON BASED ELECTROCHEMICAL MODELLING DEMO</a:t>
            </a:r>
            <a:endParaRPr lang="en-CA" b="1"/>
          </a:p>
        </p:txBody>
      </p:sp>
      <p:sp>
        <p:nvSpPr>
          <p:cNvPr id="4" name="Footer Placeholder 3">
            <a:extLst>
              <a:ext uri="{FF2B5EF4-FFF2-40B4-BE49-F238E27FC236}">
                <a16:creationId xmlns:a16="http://schemas.microsoft.com/office/drawing/2014/main" id="{3EF6E88E-4B04-1A1D-9D73-16FE3C058A54}"/>
              </a:ext>
            </a:extLst>
          </p:cNvPr>
          <p:cNvSpPr>
            <a:spLocks noGrp="1"/>
          </p:cNvSpPr>
          <p:nvPr>
            <p:ph type="ftr" sz="quarter" idx="11"/>
          </p:nvPr>
        </p:nvSpPr>
        <p:spPr/>
        <p:txBody>
          <a:bodyPr/>
          <a:lstStyle/>
          <a:p>
            <a:r>
              <a:rPr lang="en-US"/>
              <a:t>MECHENG 754: Management and Control of Electric Vehicle Batteries</a:t>
            </a:r>
          </a:p>
        </p:txBody>
      </p:sp>
    </p:spTree>
    <p:extLst>
      <p:ext uri="{BB962C8B-B14F-4D97-AF65-F5344CB8AC3E}">
        <p14:creationId xmlns:p14="http://schemas.microsoft.com/office/powerpoint/2010/main" val="386092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78D7E-003F-D506-1883-3DCEE2D71F9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97F4535-309B-D153-A82A-CA3BCD982B84}"/>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err="1">
                <a:solidFill>
                  <a:srgbClr val="5B9BD5">
                    <a:lumMod val="75000"/>
                  </a:srgbClr>
                </a:solidFill>
                <a:latin typeface="Calibri Light" panose="020F0302020204030204"/>
              </a:rPr>
              <a:t>PyBaMM</a:t>
            </a:r>
            <a:r>
              <a:rPr lang="en-CA">
                <a:solidFill>
                  <a:srgbClr val="5B9BD5">
                    <a:lumMod val="75000"/>
                  </a:srgbClr>
                </a:solidFill>
                <a:latin typeface="Calibri Light" panose="020F0302020204030204"/>
              </a:rPr>
              <a:t>: </a:t>
            </a:r>
            <a:r>
              <a:rPr lang="en-CA">
                <a:solidFill>
                  <a:srgbClr val="FF0000"/>
                </a:solidFill>
                <a:latin typeface="Calibri Light" panose="020F0302020204030204"/>
              </a:rPr>
              <a:t>a Python based battery electrochemical modelling tool</a:t>
            </a:r>
          </a:p>
        </p:txBody>
      </p:sp>
      <p:sp>
        <p:nvSpPr>
          <p:cNvPr id="8" name="Footer Placeholder 7">
            <a:extLst>
              <a:ext uri="{FF2B5EF4-FFF2-40B4-BE49-F238E27FC236}">
                <a16:creationId xmlns:a16="http://schemas.microsoft.com/office/drawing/2014/main" id="{02202705-F6F2-87B9-4B9E-2004A878383E}"/>
              </a:ext>
            </a:extLst>
          </p:cNvPr>
          <p:cNvSpPr>
            <a:spLocks noGrp="1"/>
          </p:cNvSpPr>
          <p:nvPr>
            <p:ph type="ftr" sz="quarter" idx="11"/>
          </p:nvPr>
        </p:nvSpPr>
        <p:spPr/>
        <p:txBody>
          <a:bodyPr/>
          <a:lstStyle/>
          <a:p>
            <a:r>
              <a:rPr lang="en-US"/>
              <a:t>MECHENG 754: Management and Control of Electric Vehicle Batteries</a:t>
            </a:r>
          </a:p>
        </p:txBody>
      </p:sp>
      <p:sp>
        <p:nvSpPr>
          <p:cNvPr id="19" name="Rectangle 18">
            <a:extLst>
              <a:ext uri="{FF2B5EF4-FFF2-40B4-BE49-F238E27FC236}">
                <a16:creationId xmlns:a16="http://schemas.microsoft.com/office/drawing/2014/main" id="{245C958F-C4C5-4096-AF1E-03B49BEB345C}"/>
              </a:ext>
            </a:extLst>
          </p:cNvPr>
          <p:cNvSpPr/>
          <p:nvPr/>
        </p:nvSpPr>
        <p:spPr>
          <a:xfrm>
            <a:off x="8315325" y="149223"/>
            <a:ext cx="3800475" cy="276999"/>
          </a:xfrm>
          <a:prstGeom prst="rect">
            <a:avLst/>
          </a:prstGeom>
        </p:spPr>
        <p:txBody>
          <a:bodyPr wrap="square">
            <a:spAutoFit/>
          </a:bodyPr>
          <a:lstStyle/>
          <a:p>
            <a:r>
              <a:rPr lang="en-CA" sz="1200">
                <a:effectLst/>
                <a:latin typeface="Helvetica Neue" panose="02000503000000020004" pitchFamily="2" charset="0"/>
              </a:rPr>
              <a:t>https://</a:t>
            </a:r>
            <a:r>
              <a:rPr lang="en-CA" sz="1200" err="1">
                <a:effectLst/>
                <a:latin typeface="Helvetica Neue" panose="02000503000000020004" pitchFamily="2" charset="0"/>
              </a:rPr>
              <a:t>docs.pybamm.org</a:t>
            </a:r>
            <a:r>
              <a:rPr lang="en-CA" sz="1200">
                <a:effectLst/>
                <a:latin typeface="Helvetica Neue" panose="02000503000000020004" pitchFamily="2" charset="0"/>
              </a:rPr>
              <a:t>/</a:t>
            </a:r>
            <a:r>
              <a:rPr lang="en-CA" sz="1200" err="1">
                <a:effectLst/>
                <a:latin typeface="Helvetica Neue" panose="02000503000000020004" pitchFamily="2" charset="0"/>
              </a:rPr>
              <a:t>en</a:t>
            </a:r>
            <a:r>
              <a:rPr lang="en-CA" sz="1200">
                <a:effectLst/>
                <a:latin typeface="Helvetica Neue" panose="02000503000000020004" pitchFamily="2" charset="0"/>
              </a:rPr>
              <a:t>/v23.4.1/</a:t>
            </a:r>
            <a:r>
              <a:rPr lang="en-CA" sz="1200" err="1">
                <a:effectLst/>
                <a:latin typeface="Helvetica Neue" panose="02000503000000020004" pitchFamily="2" charset="0"/>
              </a:rPr>
              <a:t>index.html</a:t>
            </a:r>
            <a:endParaRPr lang="en-CA" sz="1200">
              <a:effectLst/>
              <a:latin typeface="Helvetica Neue" panose="02000503000000020004" pitchFamily="2" charset="0"/>
            </a:endParaRPr>
          </a:p>
        </p:txBody>
      </p:sp>
      <p:sp>
        <p:nvSpPr>
          <p:cNvPr id="11" name="TextBox 10">
            <a:extLst>
              <a:ext uri="{FF2B5EF4-FFF2-40B4-BE49-F238E27FC236}">
                <a16:creationId xmlns:a16="http://schemas.microsoft.com/office/drawing/2014/main" id="{AA356BF9-47E5-A564-7100-6EAF9ADC4253}"/>
              </a:ext>
            </a:extLst>
          </p:cNvPr>
          <p:cNvSpPr txBox="1"/>
          <p:nvPr/>
        </p:nvSpPr>
        <p:spPr>
          <a:xfrm>
            <a:off x="3048000" y="3244334"/>
            <a:ext cx="6096000" cy="369332"/>
          </a:xfrm>
          <a:prstGeom prst="rect">
            <a:avLst/>
          </a:prstGeom>
          <a:noFill/>
        </p:spPr>
        <p:txBody>
          <a:bodyPr wrap="square">
            <a:spAutoFit/>
          </a:bodyPr>
          <a:lstStyle/>
          <a:p>
            <a:endParaRPr lang="en-US"/>
          </a:p>
        </p:txBody>
      </p:sp>
      <p:pic>
        <p:nvPicPr>
          <p:cNvPr id="20" name="Picture 19" descr="A screenshot of a computer program&#10;&#10;Description automatically generated">
            <a:extLst>
              <a:ext uri="{FF2B5EF4-FFF2-40B4-BE49-F238E27FC236}">
                <a16:creationId xmlns:a16="http://schemas.microsoft.com/office/drawing/2014/main" id="{E6D091AC-513B-4AEF-E783-1252E0CF8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2056595"/>
            <a:ext cx="7772400" cy="2375478"/>
          </a:xfrm>
          <a:prstGeom prst="rect">
            <a:avLst/>
          </a:prstGeom>
        </p:spPr>
      </p:pic>
      <p:sp>
        <p:nvSpPr>
          <p:cNvPr id="21" name="Rounded Rectangle 20">
            <a:extLst>
              <a:ext uri="{FF2B5EF4-FFF2-40B4-BE49-F238E27FC236}">
                <a16:creationId xmlns:a16="http://schemas.microsoft.com/office/drawing/2014/main" id="{611BC489-3CD6-3994-87B6-98348F3FDA83}"/>
              </a:ext>
            </a:extLst>
          </p:cNvPr>
          <p:cNvSpPr/>
          <p:nvPr/>
        </p:nvSpPr>
        <p:spPr>
          <a:xfrm>
            <a:off x="495299" y="2562224"/>
            <a:ext cx="7343775" cy="26670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D7450C7F-3B69-0CA5-A3A0-185B574C896A}"/>
              </a:ext>
            </a:extLst>
          </p:cNvPr>
          <p:cNvSpPr txBox="1"/>
          <p:nvPr/>
        </p:nvSpPr>
        <p:spPr>
          <a:xfrm>
            <a:off x="8267699" y="2464741"/>
            <a:ext cx="3429002" cy="646331"/>
          </a:xfrm>
          <a:prstGeom prst="rect">
            <a:avLst/>
          </a:prstGeom>
          <a:noFill/>
        </p:spPr>
        <p:txBody>
          <a:bodyPr wrap="square" rtlCol="0">
            <a:spAutoFit/>
          </a:bodyPr>
          <a:lstStyle/>
          <a:p>
            <a:r>
              <a:rPr lang="en-CA" sz="1200">
                <a:solidFill>
                  <a:srgbClr val="FF0000"/>
                </a:solidFill>
              </a:rPr>
              <a:t>Three models are compared here, including single-particle model (SPM), SPM with electrolyte (</a:t>
            </a:r>
            <a:r>
              <a:rPr lang="en-CA" sz="1200" err="1">
                <a:solidFill>
                  <a:srgbClr val="FF0000"/>
                </a:solidFill>
              </a:rPr>
              <a:t>SPMe</a:t>
            </a:r>
            <a:r>
              <a:rPr lang="en-CA" sz="1200">
                <a:solidFill>
                  <a:srgbClr val="FF0000"/>
                </a:solidFill>
              </a:rPr>
              <a:t>), DFN model.</a:t>
            </a:r>
          </a:p>
        </p:txBody>
      </p:sp>
      <p:sp>
        <p:nvSpPr>
          <p:cNvPr id="23" name="Rounded Rectangle 22">
            <a:extLst>
              <a:ext uri="{FF2B5EF4-FFF2-40B4-BE49-F238E27FC236}">
                <a16:creationId xmlns:a16="http://schemas.microsoft.com/office/drawing/2014/main" id="{AE7C7E49-FECC-B01B-B781-6DA776DD9E43}"/>
              </a:ext>
            </a:extLst>
          </p:cNvPr>
          <p:cNvSpPr/>
          <p:nvPr/>
        </p:nvSpPr>
        <p:spPr>
          <a:xfrm>
            <a:off x="495300" y="3244334"/>
            <a:ext cx="3114676" cy="26670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EBFDE411-D0F9-D6A4-EFAB-1C2A680376C6}"/>
              </a:ext>
            </a:extLst>
          </p:cNvPr>
          <p:cNvSpPr txBox="1"/>
          <p:nvPr/>
        </p:nvSpPr>
        <p:spPr>
          <a:xfrm>
            <a:off x="3682998" y="3234036"/>
            <a:ext cx="3429002" cy="276999"/>
          </a:xfrm>
          <a:prstGeom prst="rect">
            <a:avLst/>
          </a:prstGeom>
          <a:noFill/>
        </p:spPr>
        <p:txBody>
          <a:bodyPr wrap="square" rtlCol="0">
            <a:spAutoFit/>
          </a:bodyPr>
          <a:lstStyle/>
          <a:p>
            <a:r>
              <a:rPr lang="en-CA" sz="1200">
                <a:solidFill>
                  <a:srgbClr val="FF0000"/>
                </a:solidFill>
              </a:rPr>
              <a:t>Default 1 C-rate discharge profile</a:t>
            </a:r>
          </a:p>
        </p:txBody>
      </p:sp>
    </p:spTree>
    <p:extLst>
      <p:ext uri="{BB962C8B-B14F-4D97-AF65-F5344CB8AC3E}">
        <p14:creationId xmlns:p14="http://schemas.microsoft.com/office/powerpoint/2010/main" val="345226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3D63B-F573-9910-0A67-C25F34885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5CCB6-162B-9A57-6200-D2E092A365F9}"/>
              </a:ext>
            </a:extLst>
          </p:cNvPr>
          <p:cNvSpPr>
            <a:spLocks noGrp="1"/>
          </p:cNvSpPr>
          <p:nvPr>
            <p:ph type="title"/>
          </p:nvPr>
        </p:nvSpPr>
        <p:spPr>
          <a:xfrm>
            <a:off x="762000" y="2514600"/>
            <a:ext cx="10972800" cy="1143000"/>
          </a:xfrm>
        </p:spPr>
        <p:txBody>
          <a:bodyPr>
            <a:normAutofit/>
          </a:bodyPr>
          <a:lstStyle/>
          <a:p>
            <a:r>
              <a:rPr lang="en-US" b="1"/>
              <a:t>POTENTIAL GROUP PROJECTS</a:t>
            </a:r>
            <a:endParaRPr lang="en-CA" b="1"/>
          </a:p>
        </p:txBody>
      </p:sp>
      <p:sp>
        <p:nvSpPr>
          <p:cNvPr id="4" name="Footer Placeholder 3">
            <a:extLst>
              <a:ext uri="{FF2B5EF4-FFF2-40B4-BE49-F238E27FC236}">
                <a16:creationId xmlns:a16="http://schemas.microsoft.com/office/drawing/2014/main" id="{A61BCF5F-CCD8-14C9-2B13-AD2F94E8D99E}"/>
              </a:ext>
            </a:extLst>
          </p:cNvPr>
          <p:cNvSpPr>
            <a:spLocks noGrp="1"/>
          </p:cNvSpPr>
          <p:nvPr>
            <p:ph type="ftr" sz="quarter" idx="11"/>
          </p:nvPr>
        </p:nvSpPr>
        <p:spPr/>
        <p:txBody>
          <a:bodyPr/>
          <a:lstStyle/>
          <a:p>
            <a:r>
              <a:rPr lang="en-US"/>
              <a:t>MECHENG 754: Management and Control of Electric Vehicle Batteries</a:t>
            </a:r>
          </a:p>
        </p:txBody>
      </p:sp>
    </p:spTree>
    <p:extLst>
      <p:ext uri="{BB962C8B-B14F-4D97-AF65-F5344CB8AC3E}">
        <p14:creationId xmlns:p14="http://schemas.microsoft.com/office/powerpoint/2010/main" val="1510024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31D2-A375-408B-4010-068B59A0807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2CC6047-C1CC-4F3C-9DC1-188993A869AB}"/>
              </a:ext>
            </a:extLst>
          </p:cNvPr>
          <p:cNvSpPr txBox="1">
            <a:spLocks/>
          </p:cNvSpPr>
          <p:nvPr/>
        </p:nvSpPr>
        <p:spPr>
          <a:xfrm>
            <a:off x="647545" y="149223"/>
            <a:ext cx="115444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Potential Group projects: </a:t>
            </a:r>
            <a:r>
              <a:rPr lang="en-CA">
                <a:solidFill>
                  <a:srgbClr val="FF0000"/>
                </a:solidFill>
                <a:latin typeface="Calibri Light" panose="020F0302020204030204"/>
              </a:rPr>
              <a:t>Electrochemical model parameters identification</a:t>
            </a:r>
          </a:p>
        </p:txBody>
      </p:sp>
      <p:sp>
        <p:nvSpPr>
          <p:cNvPr id="8" name="Footer Placeholder 7">
            <a:extLst>
              <a:ext uri="{FF2B5EF4-FFF2-40B4-BE49-F238E27FC236}">
                <a16:creationId xmlns:a16="http://schemas.microsoft.com/office/drawing/2014/main" id="{C6910336-F68D-D19B-A6E9-7ECE65D628D8}"/>
              </a:ext>
            </a:extLst>
          </p:cNvPr>
          <p:cNvSpPr>
            <a:spLocks noGrp="1"/>
          </p:cNvSpPr>
          <p:nvPr>
            <p:ph type="ftr" sz="quarter" idx="11"/>
          </p:nvPr>
        </p:nvSpPr>
        <p:spPr/>
        <p:txBody>
          <a:bodyPr/>
          <a:lstStyle/>
          <a:p>
            <a:r>
              <a:rPr lang="en-US"/>
              <a:t>MECHENG 754: Management and Control of Electric Vehicle Batteries</a:t>
            </a:r>
          </a:p>
        </p:txBody>
      </p:sp>
      <p:sp>
        <p:nvSpPr>
          <p:cNvPr id="19" name="Rectangle 18">
            <a:extLst>
              <a:ext uri="{FF2B5EF4-FFF2-40B4-BE49-F238E27FC236}">
                <a16:creationId xmlns:a16="http://schemas.microsoft.com/office/drawing/2014/main" id="{E733B2C7-4BF7-58A2-162C-1A652E711FEC}"/>
              </a:ext>
            </a:extLst>
          </p:cNvPr>
          <p:cNvSpPr/>
          <p:nvPr/>
        </p:nvSpPr>
        <p:spPr>
          <a:xfrm>
            <a:off x="3343275" y="10723"/>
            <a:ext cx="8772525" cy="646331"/>
          </a:xfrm>
          <a:prstGeom prst="rect">
            <a:avLst/>
          </a:prstGeom>
        </p:spPr>
        <p:txBody>
          <a:bodyPr wrap="square">
            <a:spAutoFit/>
          </a:bodyPr>
          <a:lstStyle/>
          <a:p>
            <a:r>
              <a:rPr lang="en-CA" sz="1200">
                <a:effectLst/>
                <a:latin typeface="Helvetica Neue" panose="02000503000000020004" pitchFamily="2" charset="0"/>
              </a:rPr>
              <a:t>[1] J. C. Forman, S. J. Moura, J. L. Stein, and H. K. Fathy, "Genetic identification and fisher identifiability analysis of the Doyle–Fuller–Newman model from experimental cycling of a LiFePO4 cell," </a:t>
            </a:r>
            <a:r>
              <a:rPr lang="en-CA" sz="1200" i="1">
                <a:effectLst/>
                <a:latin typeface="Helvetica Neue" panose="02000503000000020004" pitchFamily="2" charset="0"/>
              </a:rPr>
              <a:t>Journal of Power Sources, </a:t>
            </a:r>
            <a:r>
              <a:rPr lang="en-CA" sz="1200">
                <a:effectLst/>
                <a:latin typeface="Helvetica Neue" panose="02000503000000020004" pitchFamily="2" charset="0"/>
              </a:rPr>
              <a:t>vol. 210, pp. 263-275, 2012/07/15/ 2012, </a:t>
            </a:r>
            <a:r>
              <a:rPr lang="en-CA" sz="1200" err="1">
                <a:effectLst/>
                <a:latin typeface="Helvetica Neue" panose="02000503000000020004" pitchFamily="2" charset="0"/>
              </a:rPr>
              <a:t>doi</a:t>
            </a:r>
            <a:r>
              <a:rPr lang="en-CA" sz="1200">
                <a:effectLst/>
                <a:latin typeface="Helvetica Neue" panose="02000503000000020004" pitchFamily="2" charset="0"/>
              </a:rPr>
              <a:t>: https://</a:t>
            </a:r>
            <a:r>
              <a:rPr lang="en-CA" sz="1200" err="1">
                <a:effectLst/>
                <a:latin typeface="Helvetica Neue" panose="02000503000000020004" pitchFamily="2" charset="0"/>
              </a:rPr>
              <a:t>doi.org</a:t>
            </a:r>
            <a:r>
              <a:rPr lang="en-CA" sz="1200">
                <a:effectLst/>
                <a:latin typeface="Helvetica Neue" panose="02000503000000020004" pitchFamily="2" charset="0"/>
              </a:rPr>
              <a:t>/10.1016/j.jpowsour.2012.03.009.</a:t>
            </a:r>
          </a:p>
        </p:txBody>
      </p:sp>
      <p:sp>
        <p:nvSpPr>
          <p:cNvPr id="2" name="Content Placeholder 2">
            <a:extLst>
              <a:ext uri="{FF2B5EF4-FFF2-40B4-BE49-F238E27FC236}">
                <a16:creationId xmlns:a16="http://schemas.microsoft.com/office/drawing/2014/main" id="{A0BBDB92-5AA8-466B-D20B-B88260157FA3}"/>
              </a:ext>
            </a:extLst>
          </p:cNvPr>
          <p:cNvSpPr txBox="1">
            <a:spLocks/>
          </p:cNvSpPr>
          <p:nvPr/>
        </p:nvSpPr>
        <p:spPr>
          <a:xfrm>
            <a:off x="842299" y="1474786"/>
            <a:ext cx="10378151" cy="31263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t>Electrochemical parameters identification</a:t>
            </a:r>
            <a:r>
              <a:rPr lang="en-US" sz="1800"/>
              <a:t>: Apply machine learning or optimization algorithms (e.g., Genetic algorithm and recursive least square algorithm) to identify battery electrochemical model parameters from easily accessible dataset.</a:t>
            </a:r>
          </a:p>
        </p:txBody>
      </p:sp>
      <p:sp>
        <p:nvSpPr>
          <p:cNvPr id="6" name="Content Placeholder 2">
            <a:extLst>
              <a:ext uri="{FF2B5EF4-FFF2-40B4-BE49-F238E27FC236}">
                <a16:creationId xmlns:a16="http://schemas.microsoft.com/office/drawing/2014/main" id="{5C4BF10F-7638-81C5-96D8-6FE29503A107}"/>
              </a:ext>
            </a:extLst>
          </p:cNvPr>
          <p:cNvSpPr txBox="1">
            <a:spLocks/>
          </p:cNvSpPr>
          <p:nvPr/>
        </p:nvSpPr>
        <p:spPr>
          <a:xfrm>
            <a:off x="3037617" y="5444107"/>
            <a:ext cx="5850041" cy="365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b="1"/>
              <a:t>Genetic algorithm based DFN model parameters identification</a:t>
            </a:r>
          </a:p>
        </p:txBody>
      </p:sp>
      <p:pic>
        <p:nvPicPr>
          <p:cNvPr id="7" name="Picture 6" descr="A diagram of a model&#10;&#10;Description automatically generated">
            <a:extLst>
              <a:ext uri="{FF2B5EF4-FFF2-40B4-BE49-F238E27FC236}">
                <a16:creationId xmlns:a16="http://schemas.microsoft.com/office/drawing/2014/main" id="{2F0FB7E3-FCEF-C4D5-7422-782C77F8ECA2}"/>
              </a:ext>
            </a:extLst>
          </p:cNvPr>
          <p:cNvPicPr>
            <a:picLocks noChangeAspect="1"/>
          </p:cNvPicPr>
          <p:nvPr/>
        </p:nvPicPr>
        <p:blipFill rotWithShape="1">
          <a:blip r:embed="rId3"/>
          <a:srcRect l="2815" t="3022" b="1"/>
          <a:stretch/>
        </p:blipFill>
        <p:spPr>
          <a:xfrm>
            <a:off x="3113808" y="2800349"/>
            <a:ext cx="5697661" cy="2643758"/>
          </a:xfrm>
          <a:prstGeom prst="rect">
            <a:avLst/>
          </a:prstGeom>
          <a:noFill/>
        </p:spPr>
      </p:pic>
    </p:spTree>
    <p:extLst>
      <p:ext uri="{BB962C8B-B14F-4D97-AF65-F5344CB8AC3E}">
        <p14:creationId xmlns:p14="http://schemas.microsoft.com/office/powerpoint/2010/main" val="3818061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99871-AAF7-1F66-1D94-E2094114FAF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1261204-EE7E-D223-6955-8686D5C0781B}"/>
              </a:ext>
            </a:extLst>
          </p:cNvPr>
          <p:cNvSpPr txBox="1">
            <a:spLocks/>
          </p:cNvSpPr>
          <p:nvPr/>
        </p:nvSpPr>
        <p:spPr>
          <a:xfrm>
            <a:off x="647545" y="149223"/>
            <a:ext cx="111158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Potential Group projects: </a:t>
            </a:r>
            <a:r>
              <a:rPr lang="en-CA">
                <a:solidFill>
                  <a:srgbClr val="FF0000"/>
                </a:solidFill>
                <a:latin typeface="Calibri Light" panose="020F0302020204030204"/>
              </a:rPr>
              <a:t>Battery state (SOC/SOH) estimation algorithm</a:t>
            </a:r>
          </a:p>
        </p:txBody>
      </p:sp>
      <p:sp>
        <p:nvSpPr>
          <p:cNvPr id="8" name="Footer Placeholder 7">
            <a:extLst>
              <a:ext uri="{FF2B5EF4-FFF2-40B4-BE49-F238E27FC236}">
                <a16:creationId xmlns:a16="http://schemas.microsoft.com/office/drawing/2014/main" id="{8B27620F-45FE-26E8-99F3-FBE7CE073EA5}"/>
              </a:ext>
            </a:extLst>
          </p:cNvPr>
          <p:cNvSpPr>
            <a:spLocks noGrp="1"/>
          </p:cNvSpPr>
          <p:nvPr>
            <p:ph type="ftr" sz="quarter" idx="11"/>
          </p:nvPr>
        </p:nvSpPr>
        <p:spPr/>
        <p:txBody>
          <a:bodyPr/>
          <a:lstStyle/>
          <a:p>
            <a:r>
              <a:rPr lang="en-US"/>
              <a:t>MECHENG 754: Management and Control of Electric Vehicle Batteries</a:t>
            </a:r>
          </a:p>
        </p:txBody>
      </p:sp>
      <p:sp>
        <p:nvSpPr>
          <p:cNvPr id="19" name="Rectangle 18">
            <a:extLst>
              <a:ext uri="{FF2B5EF4-FFF2-40B4-BE49-F238E27FC236}">
                <a16:creationId xmlns:a16="http://schemas.microsoft.com/office/drawing/2014/main" id="{7B4A1867-4588-4CB1-A3C6-DE9154B972A5}"/>
              </a:ext>
            </a:extLst>
          </p:cNvPr>
          <p:cNvSpPr/>
          <p:nvPr/>
        </p:nvSpPr>
        <p:spPr>
          <a:xfrm>
            <a:off x="3343275" y="10723"/>
            <a:ext cx="8772525" cy="461665"/>
          </a:xfrm>
          <a:prstGeom prst="rect">
            <a:avLst/>
          </a:prstGeom>
        </p:spPr>
        <p:txBody>
          <a:bodyPr wrap="square">
            <a:spAutoFit/>
          </a:bodyPr>
          <a:lstStyle/>
          <a:p>
            <a:r>
              <a:rPr lang="en-CA" sz="1200">
                <a:effectLst/>
                <a:latin typeface="Helvetica Neue" panose="02000503000000020004" pitchFamily="2" charset="0"/>
              </a:rPr>
              <a:t>[1] W. Li</a:t>
            </a:r>
            <a:r>
              <a:rPr lang="en-CA" sz="1200" i="1">
                <a:effectLst/>
                <a:latin typeface="Helvetica Neue" panose="02000503000000020004" pitchFamily="2" charset="0"/>
              </a:rPr>
              <a:t> et al.</a:t>
            </a:r>
            <a:r>
              <a:rPr lang="en-CA" sz="1200">
                <a:effectLst/>
                <a:latin typeface="Helvetica Neue" panose="02000503000000020004" pitchFamily="2" charset="0"/>
              </a:rPr>
              <a:t>, "Electrochemical model-based state estimation for lithium-ion batteries with adaptive unscented Kalman filter," </a:t>
            </a:r>
            <a:r>
              <a:rPr lang="en-CA" sz="1200" i="1">
                <a:effectLst/>
                <a:latin typeface="Helvetica Neue" panose="02000503000000020004" pitchFamily="2" charset="0"/>
              </a:rPr>
              <a:t>Journal of Power Sources, </a:t>
            </a:r>
            <a:r>
              <a:rPr lang="en-CA" sz="1200">
                <a:effectLst/>
                <a:latin typeface="Helvetica Neue" panose="02000503000000020004" pitchFamily="2" charset="0"/>
              </a:rPr>
              <a:t>vol. 476, p. 228534, 2020/11/15/ 2020, </a:t>
            </a:r>
            <a:r>
              <a:rPr lang="en-CA" sz="1200" err="1">
                <a:effectLst/>
                <a:latin typeface="Helvetica Neue" panose="02000503000000020004" pitchFamily="2" charset="0"/>
              </a:rPr>
              <a:t>doi</a:t>
            </a:r>
            <a:r>
              <a:rPr lang="en-CA" sz="1200">
                <a:effectLst/>
                <a:latin typeface="Helvetica Neue" panose="02000503000000020004" pitchFamily="2" charset="0"/>
              </a:rPr>
              <a:t>: https://</a:t>
            </a:r>
            <a:r>
              <a:rPr lang="en-CA" sz="1200" err="1">
                <a:effectLst/>
                <a:latin typeface="Helvetica Neue" panose="02000503000000020004" pitchFamily="2" charset="0"/>
              </a:rPr>
              <a:t>doi.org</a:t>
            </a:r>
            <a:r>
              <a:rPr lang="en-CA" sz="1200">
                <a:effectLst/>
                <a:latin typeface="Helvetica Neue" panose="02000503000000020004" pitchFamily="2" charset="0"/>
              </a:rPr>
              <a:t>/10.1016/j.jpowsour.2020.228534.</a:t>
            </a:r>
          </a:p>
        </p:txBody>
      </p:sp>
      <p:sp>
        <p:nvSpPr>
          <p:cNvPr id="2" name="Content Placeholder 2">
            <a:extLst>
              <a:ext uri="{FF2B5EF4-FFF2-40B4-BE49-F238E27FC236}">
                <a16:creationId xmlns:a16="http://schemas.microsoft.com/office/drawing/2014/main" id="{7DA8B5DD-48C3-ACEC-6298-3801222D18D9}"/>
              </a:ext>
            </a:extLst>
          </p:cNvPr>
          <p:cNvSpPr txBox="1">
            <a:spLocks/>
          </p:cNvSpPr>
          <p:nvPr/>
        </p:nvSpPr>
        <p:spPr>
          <a:xfrm>
            <a:off x="842299" y="1474786"/>
            <a:ext cx="10378151" cy="31263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t>Battery state (SOC/SOH) estimation</a:t>
            </a:r>
            <a:r>
              <a:rPr lang="en-US" sz="1800"/>
              <a:t>: Combine electrochemical models with filter-based algorithms (e.g., extended Kalman filter, particle filter) to estimate battery state values.</a:t>
            </a:r>
          </a:p>
        </p:txBody>
      </p:sp>
      <p:pic>
        <p:nvPicPr>
          <p:cNvPr id="9" name="Picture 8" descr="Diagram of a diagram of a state observer&#10;&#10;Description automatically generated">
            <a:extLst>
              <a:ext uri="{FF2B5EF4-FFF2-40B4-BE49-F238E27FC236}">
                <a16:creationId xmlns:a16="http://schemas.microsoft.com/office/drawing/2014/main" id="{E5BDA813-D6DD-1E45-261E-69A9AA9E9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142744"/>
            <a:ext cx="7772400" cy="3956432"/>
          </a:xfrm>
          <a:prstGeom prst="rect">
            <a:avLst/>
          </a:prstGeom>
        </p:spPr>
      </p:pic>
      <p:sp>
        <p:nvSpPr>
          <p:cNvPr id="12" name="TextBox 11">
            <a:extLst>
              <a:ext uri="{FF2B5EF4-FFF2-40B4-BE49-F238E27FC236}">
                <a16:creationId xmlns:a16="http://schemas.microsoft.com/office/drawing/2014/main" id="{4D26E0E0-8176-5C2B-3057-47AE61880BD2}"/>
              </a:ext>
            </a:extLst>
          </p:cNvPr>
          <p:cNvSpPr txBox="1"/>
          <p:nvPr/>
        </p:nvSpPr>
        <p:spPr>
          <a:xfrm>
            <a:off x="9674224" y="4261403"/>
            <a:ext cx="1546226" cy="307777"/>
          </a:xfrm>
          <a:prstGeom prst="rect">
            <a:avLst/>
          </a:prstGeom>
          <a:noFill/>
        </p:spPr>
        <p:txBody>
          <a:bodyPr wrap="square" rtlCol="0">
            <a:spAutoFit/>
          </a:bodyPr>
          <a:lstStyle/>
          <a:p>
            <a:r>
              <a:rPr lang="en-CA" sz="1400" dirty="0">
                <a:solidFill>
                  <a:srgbClr val="FF0000"/>
                </a:solidFill>
              </a:rPr>
              <a:t>(Battery SOC)</a:t>
            </a:r>
          </a:p>
        </p:txBody>
      </p:sp>
      <p:sp>
        <p:nvSpPr>
          <p:cNvPr id="13" name="Content Placeholder 2">
            <a:extLst>
              <a:ext uri="{FF2B5EF4-FFF2-40B4-BE49-F238E27FC236}">
                <a16:creationId xmlns:a16="http://schemas.microsoft.com/office/drawing/2014/main" id="{0EC36C4A-F5FD-4F35-2757-676C5146B1F2}"/>
              </a:ext>
            </a:extLst>
          </p:cNvPr>
          <p:cNvSpPr txBox="1">
            <a:spLocks/>
          </p:cNvSpPr>
          <p:nvPr/>
        </p:nvSpPr>
        <p:spPr>
          <a:xfrm>
            <a:off x="4475059" y="5872163"/>
            <a:ext cx="3241881" cy="365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b="1"/>
              <a:t>Battery SOC estimator</a:t>
            </a:r>
          </a:p>
        </p:txBody>
      </p:sp>
      <p:cxnSp>
        <p:nvCxnSpPr>
          <p:cNvPr id="5" name="Straight Connector 4">
            <a:extLst>
              <a:ext uri="{FF2B5EF4-FFF2-40B4-BE49-F238E27FC236}">
                <a16:creationId xmlns:a16="http://schemas.microsoft.com/office/drawing/2014/main" id="{2C02F3C3-980D-C4EF-803F-8A3873CCE1BE}"/>
              </a:ext>
            </a:extLst>
          </p:cNvPr>
          <p:cNvCxnSpPr/>
          <p:nvPr/>
        </p:nvCxnSpPr>
        <p:spPr>
          <a:xfrm flipH="1">
            <a:off x="2276475" y="3724275"/>
            <a:ext cx="619125" cy="1028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AD433A-8609-A943-9DE3-21B79FC84D48}"/>
              </a:ext>
            </a:extLst>
          </p:cNvPr>
          <p:cNvCxnSpPr/>
          <p:nvPr/>
        </p:nvCxnSpPr>
        <p:spPr>
          <a:xfrm flipH="1" flipV="1">
            <a:off x="2324100" y="4800600"/>
            <a:ext cx="1019175" cy="3619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D4CA3EF-FAC9-AEE4-EBA5-B3AA22B82C23}"/>
              </a:ext>
            </a:extLst>
          </p:cNvPr>
          <p:cNvSpPr txBox="1"/>
          <p:nvPr/>
        </p:nvSpPr>
        <p:spPr>
          <a:xfrm>
            <a:off x="1454765" y="4662488"/>
            <a:ext cx="888385" cy="369332"/>
          </a:xfrm>
          <a:prstGeom prst="rect">
            <a:avLst/>
          </a:prstGeom>
          <a:noFill/>
        </p:spPr>
        <p:txBody>
          <a:bodyPr wrap="none" rtlCol="0">
            <a:spAutoFit/>
          </a:bodyPr>
          <a:lstStyle/>
          <a:p>
            <a:r>
              <a:rPr lang="en-US" altLang="zh-CN" dirty="0"/>
              <a:t>Voltage</a:t>
            </a:r>
            <a:endParaRPr lang="zh-CN" altLang="en-US" dirty="0"/>
          </a:p>
        </p:txBody>
      </p:sp>
      <p:cxnSp>
        <p:nvCxnSpPr>
          <p:cNvPr id="11" name="Straight Connector 10">
            <a:extLst>
              <a:ext uri="{FF2B5EF4-FFF2-40B4-BE49-F238E27FC236}">
                <a16:creationId xmlns:a16="http://schemas.microsoft.com/office/drawing/2014/main" id="{5706B3DE-6820-1FC9-2D12-96FF2CAE7341}"/>
              </a:ext>
            </a:extLst>
          </p:cNvPr>
          <p:cNvCxnSpPr>
            <a:cxnSpLocks/>
          </p:cNvCxnSpPr>
          <p:nvPr/>
        </p:nvCxnSpPr>
        <p:spPr>
          <a:xfrm flipH="1">
            <a:off x="8410575" y="4513168"/>
            <a:ext cx="1685925" cy="51697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610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514600"/>
            <a:ext cx="10972800" cy="1143000"/>
          </a:xfrm>
        </p:spPr>
        <p:txBody>
          <a:bodyPr>
            <a:normAutofit fontScale="90000"/>
          </a:bodyPr>
          <a:lstStyle/>
          <a:p>
            <a:r>
              <a:rPr lang="en-CA" b="1"/>
              <a:t>INTRODUCTION TO BATTERIES </a:t>
            </a:r>
            <a:r>
              <a:rPr lang="en-US" sz="4400" b="1"/>
              <a:t>OPERATION </a:t>
            </a:r>
            <a:r>
              <a:rPr lang="en-US" altLang="zh-CN" b="1"/>
              <a:t>IN ELECTROCHEMICAL ASPECT</a:t>
            </a:r>
            <a:endParaRPr lang="en-CA" b="1"/>
          </a:p>
        </p:txBody>
      </p:sp>
      <p:sp>
        <p:nvSpPr>
          <p:cNvPr id="4" name="Footer Placeholder 3"/>
          <p:cNvSpPr>
            <a:spLocks noGrp="1"/>
          </p:cNvSpPr>
          <p:nvPr>
            <p:ph type="ftr" sz="quarter" idx="11"/>
          </p:nvPr>
        </p:nvSpPr>
        <p:spPr/>
        <p:txBody>
          <a:bodyPr/>
          <a:lstStyle/>
          <a:p>
            <a:r>
              <a:rPr lang="en-US"/>
              <a:t>MECHENG 754: Management and Control of Electric Vehicle Batteries</a:t>
            </a:r>
          </a:p>
        </p:txBody>
      </p:sp>
    </p:spTree>
    <p:extLst>
      <p:ext uri="{BB962C8B-B14F-4D97-AF65-F5344CB8AC3E}">
        <p14:creationId xmlns:p14="http://schemas.microsoft.com/office/powerpoint/2010/main" val="227577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13174-B844-5B31-DBAC-12B747C8989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B5C2DAF-2DE7-E37A-89DC-92B9AB9AE692}"/>
              </a:ext>
            </a:extLst>
          </p:cNvPr>
          <p:cNvSpPr txBox="1">
            <a:spLocks/>
          </p:cNvSpPr>
          <p:nvPr/>
        </p:nvSpPr>
        <p:spPr>
          <a:xfrm>
            <a:off x="647545" y="149223"/>
            <a:ext cx="111158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Potential Group projects: </a:t>
            </a:r>
            <a:r>
              <a:rPr lang="en-CA">
                <a:solidFill>
                  <a:srgbClr val="FF0000"/>
                </a:solidFill>
                <a:latin typeface="Calibri Light" panose="020F0302020204030204"/>
              </a:rPr>
              <a:t>Fast</a:t>
            </a:r>
            <a:r>
              <a:rPr lang="en-CA">
                <a:solidFill>
                  <a:srgbClr val="5B9BD5">
                    <a:lumMod val="75000"/>
                  </a:srgbClr>
                </a:solidFill>
                <a:latin typeface="Calibri Light" panose="020F0302020204030204"/>
              </a:rPr>
              <a:t> </a:t>
            </a:r>
            <a:r>
              <a:rPr lang="en-CA">
                <a:solidFill>
                  <a:srgbClr val="FF0000"/>
                </a:solidFill>
                <a:latin typeface="Calibri Light" panose="020F0302020204030204"/>
              </a:rPr>
              <a:t>Charging control optimization</a:t>
            </a:r>
          </a:p>
        </p:txBody>
      </p:sp>
      <p:sp>
        <p:nvSpPr>
          <p:cNvPr id="8" name="Footer Placeholder 7">
            <a:extLst>
              <a:ext uri="{FF2B5EF4-FFF2-40B4-BE49-F238E27FC236}">
                <a16:creationId xmlns:a16="http://schemas.microsoft.com/office/drawing/2014/main" id="{3195FEFF-156A-B3CB-A3DC-3B7473AA7D6A}"/>
              </a:ext>
            </a:extLst>
          </p:cNvPr>
          <p:cNvSpPr>
            <a:spLocks noGrp="1"/>
          </p:cNvSpPr>
          <p:nvPr>
            <p:ph type="ftr" sz="quarter" idx="11"/>
          </p:nvPr>
        </p:nvSpPr>
        <p:spPr/>
        <p:txBody>
          <a:bodyPr/>
          <a:lstStyle/>
          <a:p>
            <a:r>
              <a:rPr lang="en-US"/>
              <a:t>MECHENG 754: Management and Control of Electric Vehicle Batteries</a:t>
            </a:r>
          </a:p>
        </p:txBody>
      </p:sp>
      <p:sp>
        <p:nvSpPr>
          <p:cNvPr id="19" name="Rectangle 18">
            <a:extLst>
              <a:ext uri="{FF2B5EF4-FFF2-40B4-BE49-F238E27FC236}">
                <a16:creationId xmlns:a16="http://schemas.microsoft.com/office/drawing/2014/main" id="{D2812A3F-2F7E-3F34-25B7-ED3B3A2F2CAF}"/>
              </a:ext>
            </a:extLst>
          </p:cNvPr>
          <p:cNvSpPr/>
          <p:nvPr/>
        </p:nvSpPr>
        <p:spPr>
          <a:xfrm>
            <a:off x="2905125" y="10723"/>
            <a:ext cx="9210675" cy="461665"/>
          </a:xfrm>
          <a:prstGeom prst="rect">
            <a:avLst/>
          </a:prstGeom>
        </p:spPr>
        <p:txBody>
          <a:bodyPr wrap="square">
            <a:spAutoFit/>
          </a:bodyPr>
          <a:lstStyle/>
          <a:p>
            <a:r>
              <a:rPr lang="en-CA" sz="1200">
                <a:effectLst/>
                <a:latin typeface="Helvetica Neue" panose="02000503000000020004" pitchFamily="2" charset="0"/>
              </a:rPr>
              <a:t>[1] C. Zou, X. Hu, Z. Wei, T. Wik, and B. </a:t>
            </a:r>
            <a:r>
              <a:rPr lang="en-CA" sz="1200" err="1">
                <a:effectLst/>
                <a:latin typeface="Helvetica Neue" panose="02000503000000020004" pitchFamily="2" charset="0"/>
              </a:rPr>
              <a:t>Egardt</a:t>
            </a:r>
            <a:r>
              <a:rPr lang="en-CA" sz="1200">
                <a:effectLst/>
                <a:latin typeface="Helvetica Neue" panose="02000503000000020004" pitchFamily="2" charset="0"/>
              </a:rPr>
              <a:t>, "Electrochemical Estimation and Control for Lithium-Ion Battery Health-Aware Fast Charging," </a:t>
            </a:r>
            <a:r>
              <a:rPr lang="en-CA" sz="1200" i="1">
                <a:effectLst/>
                <a:latin typeface="Helvetica Neue" panose="02000503000000020004" pitchFamily="2" charset="0"/>
              </a:rPr>
              <a:t>IEEE Transactions on Industrial Electronics, </a:t>
            </a:r>
            <a:r>
              <a:rPr lang="en-CA" sz="1200">
                <a:effectLst/>
                <a:latin typeface="Helvetica Neue" panose="02000503000000020004" pitchFamily="2" charset="0"/>
              </a:rPr>
              <a:t>vol. 65, no. 8, pp. 6635-6645, 2018, </a:t>
            </a:r>
            <a:r>
              <a:rPr lang="en-CA" sz="1200" err="1">
                <a:effectLst/>
                <a:latin typeface="Helvetica Neue" panose="02000503000000020004" pitchFamily="2" charset="0"/>
              </a:rPr>
              <a:t>doi</a:t>
            </a:r>
            <a:r>
              <a:rPr lang="en-CA" sz="1200">
                <a:effectLst/>
                <a:latin typeface="Helvetica Neue" panose="02000503000000020004" pitchFamily="2" charset="0"/>
              </a:rPr>
              <a:t>: 10.1109/TIE.2017.2772154.</a:t>
            </a:r>
          </a:p>
        </p:txBody>
      </p:sp>
      <p:sp>
        <p:nvSpPr>
          <p:cNvPr id="2" name="Content Placeholder 2">
            <a:extLst>
              <a:ext uri="{FF2B5EF4-FFF2-40B4-BE49-F238E27FC236}">
                <a16:creationId xmlns:a16="http://schemas.microsoft.com/office/drawing/2014/main" id="{08929191-5E0C-D229-1FAF-9E704DD3BD78}"/>
              </a:ext>
            </a:extLst>
          </p:cNvPr>
          <p:cNvSpPr txBox="1">
            <a:spLocks/>
          </p:cNvSpPr>
          <p:nvPr/>
        </p:nvSpPr>
        <p:spPr>
          <a:xfrm>
            <a:off x="647545" y="1162048"/>
            <a:ext cx="11191875" cy="31263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t>Charging profile optimization: </a:t>
            </a:r>
            <a:r>
              <a:rPr lang="en-US" sz="1800"/>
              <a:t>Using an electrochemical model to find an optimized fast charging control strategy that </a:t>
            </a:r>
          </a:p>
          <a:p>
            <a:pPr lvl="1"/>
            <a:r>
              <a:rPr lang="en-US" sz="1800" b="1"/>
              <a:t>Minimizing</a:t>
            </a:r>
            <a:r>
              <a:rPr lang="en-US" sz="1800"/>
              <a:t> charge time and cell degradation</a:t>
            </a:r>
          </a:p>
          <a:p>
            <a:pPr lvl="1"/>
            <a:r>
              <a:rPr lang="en-US" sz="1800"/>
              <a:t>Maintaining voltage, current, and temperature within </a:t>
            </a:r>
            <a:r>
              <a:rPr lang="en-US" sz="1800" b="1"/>
              <a:t>safety limits</a:t>
            </a:r>
            <a:r>
              <a:rPr lang="en-US" sz="1800"/>
              <a:t>. </a:t>
            </a:r>
            <a:r>
              <a:rPr lang="en-US" sz="1800" b="1"/>
              <a:t> </a:t>
            </a:r>
            <a:endParaRPr lang="en-US" sz="1800"/>
          </a:p>
        </p:txBody>
      </p:sp>
      <p:pic>
        <p:nvPicPr>
          <p:cNvPr id="14" name="Picture 13" descr="A diagram of a voltage&#10;&#10;Description automatically generated with medium confidence">
            <a:extLst>
              <a:ext uri="{FF2B5EF4-FFF2-40B4-BE49-F238E27FC236}">
                <a16:creationId xmlns:a16="http://schemas.microsoft.com/office/drawing/2014/main" id="{56998CF8-8E77-7458-65ED-8C009CDE7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275" y="2599511"/>
            <a:ext cx="3462061" cy="3536628"/>
          </a:xfrm>
          <a:prstGeom prst="rect">
            <a:avLst/>
          </a:prstGeom>
        </p:spPr>
      </p:pic>
      <p:pic>
        <p:nvPicPr>
          <p:cNvPr id="16" name="Picture 15" descr="A group of graphs showing different types of electrical signals&#10;&#10;Description automatically generated with medium confidence">
            <a:extLst>
              <a:ext uri="{FF2B5EF4-FFF2-40B4-BE49-F238E27FC236}">
                <a16:creationId xmlns:a16="http://schemas.microsoft.com/office/drawing/2014/main" id="{EC218BA4-C16C-8724-646F-9FD6BECD7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525" y="2587820"/>
            <a:ext cx="3436900" cy="3768531"/>
          </a:xfrm>
          <a:prstGeom prst="rect">
            <a:avLst/>
          </a:prstGeom>
        </p:spPr>
      </p:pic>
    </p:spTree>
    <p:extLst>
      <p:ext uri="{BB962C8B-B14F-4D97-AF65-F5344CB8AC3E}">
        <p14:creationId xmlns:p14="http://schemas.microsoft.com/office/powerpoint/2010/main" val="914172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t>Thank you!</a:t>
            </a:r>
          </a:p>
        </p:txBody>
      </p:sp>
      <p:sp>
        <p:nvSpPr>
          <p:cNvPr id="4" name="Footer Placeholder 3"/>
          <p:cNvSpPr>
            <a:spLocks noGrp="1"/>
          </p:cNvSpPr>
          <p:nvPr>
            <p:ph type="ftr" sz="quarter" idx="11"/>
          </p:nvPr>
        </p:nvSpPr>
        <p:spPr/>
        <p:txBody>
          <a:bodyPr/>
          <a:lstStyle/>
          <a:p>
            <a:r>
              <a:rPr lang="en-US"/>
              <a:t>MECHENG 754: Management and Control of Electric Vehicle Batteries</a:t>
            </a:r>
          </a:p>
        </p:txBody>
      </p:sp>
    </p:spTree>
    <p:extLst>
      <p:ext uri="{BB962C8B-B14F-4D97-AF65-F5344CB8AC3E}">
        <p14:creationId xmlns:p14="http://schemas.microsoft.com/office/powerpoint/2010/main" val="1151444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63981" y="1645250"/>
            <a:ext cx="6343727" cy="3126368"/>
          </a:xfrm>
        </p:spPr>
        <p:txBody>
          <a:bodyPr>
            <a:normAutofit/>
          </a:bodyPr>
          <a:lstStyle/>
          <a:p>
            <a:pPr marL="0" indent="0">
              <a:buNone/>
            </a:pPr>
            <a:r>
              <a:rPr lang="en-US" sz="1800" b="1"/>
              <a:t>Four main components: </a:t>
            </a:r>
          </a:p>
          <a:p>
            <a:r>
              <a:rPr lang="en-US" sz="1800" b="1"/>
              <a:t>Negative electrode</a:t>
            </a:r>
            <a:r>
              <a:rPr lang="en-US" sz="1800"/>
              <a:t> (</a:t>
            </a:r>
            <a:r>
              <a:rPr lang="en-US" sz="1800" b="1"/>
              <a:t>Anode):</a:t>
            </a:r>
            <a:r>
              <a:rPr lang="en-US" sz="1800"/>
              <a:t> active material - Graphite  </a:t>
            </a:r>
          </a:p>
          <a:p>
            <a:r>
              <a:rPr lang="en-US" sz="1800" b="1"/>
              <a:t>Positive electrode (Cathode): </a:t>
            </a:r>
            <a:r>
              <a:rPr lang="en-US" sz="1800"/>
              <a:t>active material – Metal Oxide</a:t>
            </a:r>
            <a:br>
              <a:rPr lang="en-US" sz="1800"/>
            </a:br>
            <a:r>
              <a:rPr lang="en-US" sz="1800"/>
              <a:t>(e.g., NMC – Li</a:t>
            </a:r>
            <a:r>
              <a:rPr lang="en-US" sz="1800" baseline="-25000"/>
              <a:t>x</a:t>
            </a:r>
            <a:r>
              <a:rPr lang="en-US" sz="1800"/>
              <a:t>Mn</a:t>
            </a:r>
            <a:r>
              <a:rPr lang="en-US" sz="1800" baseline="-25000"/>
              <a:t>2</a:t>
            </a:r>
            <a:r>
              <a:rPr lang="en-US" sz="1800"/>
              <a:t>O</a:t>
            </a:r>
            <a:r>
              <a:rPr lang="en-US" sz="1800" baseline="-25000"/>
              <a:t>4</a:t>
            </a:r>
            <a:r>
              <a:rPr lang="en-US" sz="1800"/>
              <a:t>, LCO – Li</a:t>
            </a:r>
            <a:r>
              <a:rPr lang="en-US" sz="1800" baseline="-25000"/>
              <a:t>x</a:t>
            </a:r>
            <a:r>
              <a:rPr lang="en-US" sz="1800"/>
              <a:t>CoO</a:t>
            </a:r>
            <a:r>
              <a:rPr lang="en-US" sz="1800" baseline="-25000"/>
              <a:t>2</a:t>
            </a:r>
            <a:r>
              <a:rPr lang="en-US" sz="1800"/>
              <a:t>) </a:t>
            </a:r>
          </a:p>
          <a:p>
            <a:r>
              <a:rPr lang="en-US" sz="1800" b="1"/>
              <a:t>Electrolyte</a:t>
            </a:r>
            <a:r>
              <a:rPr lang="en-US" sz="1800"/>
              <a:t>: Concentrated solution that allows Lithium ions dissolved and moving around in a battery cell.</a:t>
            </a:r>
          </a:p>
          <a:p>
            <a:r>
              <a:rPr lang="en-US" sz="1800" b="1"/>
              <a:t>Separator</a:t>
            </a:r>
            <a:r>
              <a:rPr lang="en-US" sz="1800"/>
              <a:t>: electrical insulator (electrons 🚫🚫), but allows lithium ion to pass through by the means of the electrolyte</a:t>
            </a:r>
            <a:r>
              <a:rPr lang="zh-CN" altLang="en-US" sz="1800"/>
              <a:t> </a:t>
            </a:r>
            <a:r>
              <a:rPr lang="en-US" altLang="zh-CN" sz="1800"/>
              <a:t>(Lithium ion 👏👏)</a:t>
            </a:r>
            <a:r>
              <a:rPr lang="en-US" sz="1800"/>
              <a:t>. </a:t>
            </a:r>
          </a:p>
        </p:txBody>
      </p:sp>
      <p:sp>
        <p:nvSpPr>
          <p:cNvPr id="4" name="Title 1"/>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INTRODUCTION: </a:t>
            </a:r>
            <a:r>
              <a:rPr lang="en-CA">
                <a:solidFill>
                  <a:srgbClr val="FF0000"/>
                </a:solidFill>
                <a:latin typeface="Calibri Light" panose="020F0302020204030204"/>
              </a:rPr>
              <a:t>How battery works in electrochemical aspect?</a:t>
            </a:r>
          </a:p>
        </p:txBody>
      </p:sp>
      <p:sp>
        <p:nvSpPr>
          <p:cNvPr id="8" name="Footer Placeholder 7"/>
          <p:cNvSpPr>
            <a:spLocks noGrp="1"/>
          </p:cNvSpPr>
          <p:nvPr>
            <p:ph type="ftr" sz="quarter" idx="11"/>
          </p:nvPr>
        </p:nvSpPr>
        <p:spPr/>
        <p:txBody>
          <a:bodyPr/>
          <a:lstStyle/>
          <a:p>
            <a:r>
              <a:rPr lang="en-US"/>
              <a:t>MECHENG 754: Management and Control of Electric Vehicle Batteries</a:t>
            </a:r>
          </a:p>
        </p:txBody>
      </p:sp>
      <p:pic>
        <p:nvPicPr>
          <p:cNvPr id="11" name="Picture 10" descr="Diagram of electrolytic diagram with text&#10;&#10;Description automatically generated">
            <a:extLst>
              <a:ext uri="{FF2B5EF4-FFF2-40B4-BE49-F238E27FC236}">
                <a16:creationId xmlns:a16="http://schemas.microsoft.com/office/drawing/2014/main" id="{94438E66-28A8-A92E-9748-3B4A57856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5522167" cy="4130868"/>
          </a:xfrm>
          <a:prstGeom prst="rect">
            <a:avLst/>
          </a:prstGeom>
        </p:spPr>
      </p:pic>
      <p:sp>
        <p:nvSpPr>
          <p:cNvPr id="12" name="TextBox 11">
            <a:extLst>
              <a:ext uri="{FF2B5EF4-FFF2-40B4-BE49-F238E27FC236}">
                <a16:creationId xmlns:a16="http://schemas.microsoft.com/office/drawing/2014/main" id="{EDCE4BA8-704F-15FF-68D8-80B136C57085}"/>
              </a:ext>
            </a:extLst>
          </p:cNvPr>
          <p:cNvSpPr txBox="1"/>
          <p:nvPr/>
        </p:nvSpPr>
        <p:spPr>
          <a:xfrm>
            <a:off x="1752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(Anode)</a:t>
            </a:r>
          </a:p>
        </p:txBody>
      </p:sp>
      <p:sp>
        <p:nvSpPr>
          <p:cNvPr id="13" name="TextBox 12">
            <a:extLst>
              <a:ext uri="{FF2B5EF4-FFF2-40B4-BE49-F238E27FC236}">
                <a16:creationId xmlns:a16="http://schemas.microsoft.com/office/drawing/2014/main" id="{5FADBD8B-74ED-9D7C-960B-6749C3D6B6C1}"/>
              </a:ext>
            </a:extLst>
          </p:cNvPr>
          <p:cNvSpPr txBox="1"/>
          <p:nvPr/>
        </p:nvSpPr>
        <p:spPr>
          <a:xfrm>
            <a:off x="4038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(Cathode)</a:t>
            </a:r>
          </a:p>
        </p:txBody>
      </p:sp>
      <p:sp>
        <p:nvSpPr>
          <p:cNvPr id="2" name="Rectangle 1">
            <a:extLst>
              <a:ext uri="{FF2B5EF4-FFF2-40B4-BE49-F238E27FC236}">
                <a16:creationId xmlns:a16="http://schemas.microsoft.com/office/drawing/2014/main" id="{8BB2CD98-CD63-81ED-98A9-B3EF5C1C0BF5}"/>
              </a:ext>
            </a:extLst>
          </p:cNvPr>
          <p:cNvSpPr/>
          <p:nvPr/>
        </p:nvSpPr>
        <p:spPr>
          <a:xfrm>
            <a:off x="4800600" y="35937"/>
            <a:ext cx="7620000" cy="461665"/>
          </a:xfrm>
          <a:prstGeom prst="rect">
            <a:avLst/>
          </a:prstGeom>
        </p:spPr>
        <p:txBody>
          <a:bodyPr wrap="square">
            <a:spAutoFit/>
          </a:bodyPr>
          <a:lstStyle/>
          <a:p>
            <a:r>
              <a:rPr lang="en-CA" sz="1200"/>
              <a:t>[1] N. A. Chaturvedi, R. Klein, J. Christensen, J. Ahmed, and A. Kojic, "Algorithms for Advanced Battery-Management Systems," IEEE Control Systems Magazine, vol. 30, no. 3, pp. 49-68, 2010, </a:t>
            </a:r>
            <a:r>
              <a:rPr lang="en-CA" sz="1200" err="1"/>
              <a:t>doi</a:t>
            </a:r>
            <a:r>
              <a:rPr lang="en-CA" sz="1200"/>
              <a:t>: 10.1109/MCS.2010.936293.</a:t>
            </a:r>
          </a:p>
        </p:txBody>
      </p:sp>
    </p:spTree>
    <p:extLst>
      <p:ext uri="{BB962C8B-B14F-4D97-AF65-F5344CB8AC3E}">
        <p14:creationId xmlns:p14="http://schemas.microsoft.com/office/powerpoint/2010/main" val="2734290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2C859-027A-EF2B-6D4F-06456AAEA9B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EFE4D41-C358-9164-6695-4AA8ED0A6F92}"/>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INTRODUCTION: </a:t>
            </a:r>
            <a:r>
              <a:rPr lang="en-CA">
                <a:solidFill>
                  <a:srgbClr val="FF0000"/>
                </a:solidFill>
                <a:latin typeface="Calibri Light" panose="020F0302020204030204"/>
              </a:rPr>
              <a:t>How battery works in electrochemical aspect?</a:t>
            </a:r>
          </a:p>
        </p:txBody>
      </p:sp>
      <p:sp>
        <p:nvSpPr>
          <p:cNvPr id="8" name="Footer Placeholder 7">
            <a:extLst>
              <a:ext uri="{FF2B5EF4-FFF2-40B4-BE49-F238E27FC236}">
                <a16:creationId xmlns:a16="http://schemas.microsoft.com/office/drawing/2014/main" id="{D4F9A0FA-F2DE-7D62-2462-DF1F03C4AF8E}"/>
              </a:ext>
            </a:extLst>
          </p:cNvPr>
          <p:cNvSpPr>
            <a:spLocks noGrp="1"/>
          </p:cNvSpPr>
          <p:nvPr>
            <p:ph type="ftr" sz="quarter" idx="11"/>
          </p:nvPr>
        </p:nvSpPr>
        <p:spPr/>
        <p:txBody>
          <a:bodyPr/>
          <a:lstStyle/>
          <a:p>
            <a:r>
              <a:rPr lang="en-US"/>
              <a:t>MECHENG 754: Management and Control of Electric Vehicle Batteries</a:t>
            </a:r>
          </a:p>
        </p:txBody>
      </p:sp>
      <p:sp>
        <p:nvSpPr>
          <p:cNvPr id="2" name="Rectangle 1">
            <a:extLst>
              <a:ext uri="{FF2B5EF4-FFF2-40B4-BE49-F238E27FC236}">
                <a16:creationId xmlns:a16="http://schemas.microsoft.com/office/drawing/2014/main" id="{13B31364-407D-2CF9-2992-16D9652D7537}"/>
              </a:ext>
            </a:extLst>
          </p:cNvPr>
          <p:cNvSpPr/>
          <p:nvPr/>
        </p:nvSpPr>
        <p:spPr>
          <a:xfrm>
            <a:off x="8640000" y="10723"/>
            <a:ext cx="3456432" cy="276999"/>
          </a:xfrm>
          <a:prstGeom prst="rect">
            <a:avLst/>
          </a:prstGeom>
        </p:spPr>
        <p:txBody>
          <a:bodyPr wrap="square">
            <a:spAutoFit/>
          </a:bodyPr>
          <a:lstStyle/>
          <a:p>
            <a:r>
              <a:rPr lang="en-CA" sz="1200"/>
              <a:t>https://www.chemtube3d.com/lib_homepage-2/</a:t>
            </a:r>
          </a:p>
        </p:txBody>
      </p:sp>
      <p:pic>
        <p:nvPicPr>
          <p:cNvPr id="6" name="Picture 5">
            <a:hlinkHover r:id="" action="ppaction://noaction" highlightClick="1"/>
            <a:extLst>
              <a:ext uri="{FF2B5EF4-FFF2-40B4-BE49-F238E27FC236}">
                <a16:creationId xmlns:a16="http://schemas.microsoft.com/office/drawing/2014/main" id="{6DBF3DE4-6DBC-7392-5EC1-B048793DB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999" y="1342907"/>
            <a:ext cx="5088001" cy="4320000"/>
          </a:xfrm>
          <a:prstGeom prst="rect">
            <a:avLst/>
          </a:prstGeom>
        </p:spPr>
      </p:pic>
    </p:spTree>
    <p:extLst>
      <p:ext uri="{BB962C8B-B14F-4D97-AF65-F5344CB8AC3E}">
        <p14:creationId xmlns:p14="http://schemas.microsoft.com/office/powerpoint/2010/main" val="167199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9C53C-4339-AF26-16B3-2654DABA9BF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ED792382-5C6E-2F9D-E29F-98A148B0CFEC}"/>
              </a:ext>
            </a:extLst>
          </p:cNvPr>
          <p:cNvGrpSpPr/>
          <p:nvPr/>
        </p:nvGrpSpPr>
        <p:grpSpPr>
          <a:xfrm>
            <a:off x="6516676" y="2000620"/>
            <a:ext cx="4379924" cy="2356993"/>
            <a:chOff x="6516676" y="2195830"/>
            <a:chExt cx="4379924" cy="2356993"/>
          </a:xfrm>
        </p:grpSpPr>
        <p:grpSp>
          <p:nvGrpSpPr>
            <p:cNvPr id="20" name="Group 19">
              <a:extLst>
                <a:ext uri="{FF2B5EF4-FFF2-40B4-BE49-F238E27FC236}">
                  <a16:creationId xmlns:a16="http://schemas.microsoft.com/office/drawing/2014/main" id="{DD962A9D-E4F0-CBFC-5F1C-003964B74E46}"/>
                </a:ext>
              </a:extLst>
            </p:cNvPr>
            <p:cNvGrpSpPr/>
            <p:nvPr/>
          </p:nvGrpSpPr>
          <p:grpSpPr>
            <a:xfrm>
              <a:off x="6614182" y="2195830"/>
              <a:ext cx="4282418" cy="2356993"/>
              <a:chOff x="6532645" y="2396055"/>
              <a:chExt cx="4282418" cy="2356993"/>
            </a:xfrm>
          </p:grpSpPr>
          <p:grpSp>
            <p:nvGrpSpPr>
              <p:cNvPr id="2" name="Group 1">
                <a:extLst>
                  <a:ext uri="{FF2B5EF4-FFF2-40B4-BE49-F238E27FC236}">
                    <a16:creationId xmlns:a16="http://schemas.microsoft.com/office/drawing/2014/main" id="{2624BE0C-64D0-6482-6BD9-5A76B45A82D3}"/>
                  </a:ext>
                </a:extLst>
              </p:cNvPr>
              <p:cNvGrpSpPr/>
              <p:nvPr/>
            </p:nvGrpSpPr>
            <p:grpSpPr>
              <a:xfrm>
                <a:off x="6532645" y="2396055"/>
                <a:ext cx="4282418" cy="2356993"/>
                <a:chOff x="-277096" y="1197749"/>
                <a:chExt cx="4282418" cy="2356993"/>
              </a:xfrm>
            </p:grpSpPr>
            <p:pic>
              <p:nvPicPr>
                <p:cNvPr id="6" name="Picture 5">
                  <a:extLst>
                    <a:ext uri="{FF2B5EF4-FFF2-40B4-BE49-F238E27FC236}">
                      <a16:creationId xmlns:a16="http://schemas.microsoft.com/office/drawing/2014/main" id="{AF2E3A4D-C111-7EB2-15C5-62270648A367}"/>
                    </a:ext>
                  </a:extLst>
                </p:cNvPr>
                <p:cNvPicPr>
                  <a:picLocks noChangeAspect="1"/>
                </p:cNvPicPr>
                <p:nvPr/>
              </p:nvPicPr>
              <p:blipFill>
                <a:blip r:embed="rId3"/>
                <a:stretch>
                  <a:fillRect/>
                </a:stretch>
              </p:blipFill>
              <p:spPr>
                <a:xfrm>
                  <a:off x="-277096" y="1197749"/>
                  <a:ext cx="4282418" cy="2115819"/>
                </a:xfrm>
                <a:prstGeom prst="rect">
                  <a:avLst/>
                </a:prstGeom>
              </p:spPr>
            </p:pic>
            <p:sp>
              <p:nvSpPr>
                <p:cNvPr id="7" name="文本框 97">
                  <a:extLst>
                    <a:ext uri="{FF2B5EF4-FFF2-40B4-BE49-F238E27FC236}">
                      <a16:creationId xmlns:a16="http://schemas.microsoft.com/office/drawing/2014/main" id="{C51D1AD6-BBBB-5FAD-2AD0-A5C0D6822E5D}"/>
                    </a:ext>
                  </a:extLst>
                </p:cNvPr>
                <p:cNvSpPr txBox="1"/>
                <p:nvPr/>
              </p:nvSpPr>
              <p:spPr>
                <a:xfrm>
                  <a:off x="573959" y="3277743"/>
                  <a:ext cx="2723008" cy="276999"/>
                </a:xfrm>
                <a:prstGeom prst="rect">
                  <a:avLst/>
                </a:prstGeom>
                <a:noFill/>
              </p:spPr>
              <p:txBody>
                <a:bodyPr wrap="square">
                  <a:spAutoFit/>
                </a:bodyPr>
                <a:lstStyle>
                  <a:defPPr>
                    <a:defRPr lang="zh-CN"/>
                  </a:defPPr>
                  <a:lvl1pPr algn="ctr">
                    <a:defRPr sz="1400">
                      <a:solidFill>
                        <a:srgbClr val="941100"/>
                      </a:solidFill>
                      <a:latin typeface="Times New Roman" panose="02020603050405020304" pitchFamily="18" charset="0"/>
                      <a:cs typeface="Times New Roman" panose="02020603050405020304" pitchFamily="18" charset="0"/>
                    </a:defRPr>
                  </a:lvl1pPr>
                </a:lstStyle>
                <a:p>
                  <a:pPr fontAlgn="auto">
                    <a:spcBef>
                      <a:spcPts val="0"/>
                    </a:spcBef>
                    <a:spcAft>
                      <a:spcPts val="0"/>
                    </a:spcAft>
                  </a:pPr>
                  <a:r>
                    <a:rPr lang="en-US" altLang="zh-CN" sz="1200" b="1">
                      <a:solidFill>
                        <a:schemeClr val="tx1"/>
                      </a:solidFill>
                      <a:latin typeface="Arial" panose="020B0604020202020204" pitchFamily="34" charset="0"/>
                      <a:cs typeface="Arial" panose="020B0604020202020204" pitchFamily="34" charset="0"/>
                    </a:rPr>
                    <a:t>Equivalent circuit model</a:t>
                  </a:r>
                  <a:endParaRPr lang="zh-CN" altLang="en-US" sz="1200" b="1">
                    <a:solidFill>
                      <a:schemeClr val="tx1"/>
                    </a:solidFill>
                    <a:latin typeface="Arial" panose="020B0604020202020204" pitchFamily="34" charset="0"/>
                    <a:cs typeface="Arial" panose="020B0604020202020204" pitchFamily="34" charset="0"/>
                  </a:endParaRPr>
                </a:p>
              </p:txBody>
            </p:sp>
          </p:grpSp>
          <p:cxnSp>
            <p:nvCxnSpPr>
              <p:cNvPr id="18" name="Straight Arrow Connector 17">
                <a:extLst>
                  <a:ext uri="{FF2B5EF4-FFF2-40B4-BE49-F238E27FC236}">
                    <a16:creationId xmlns:a16="http://schemas.microsoft.com/office/drawing/2014/main" id="{C00AC60E-6CFB-31CC-8EF1-B86C086EF496}"/>
                  </a:ext>
                </a:extLst>
              </p:cNvPr>
              <p:cNvCxnSpPr/>
              <p:nvPr/>
            </p:nvCxnSpPr>
            <p:spPr>
              <a:xfrm>
                <a:off x="9906000" y="3048000"/>
                <a:ext cx="533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7A9303E-CC28-2183-4FAB-8C1B61F1DE34}"/>
                  </a:ext>
                </a:extLst>
              </p:cNvPr>
              <p:cNvSpPr txBox="1"/>
              <p:nvPr/>
            </p:nvSpPr>
            <p:spPr>
              <a:xfrm>
                <a:off x="10058400" y="2743200"/>
                <a:ext cx="26161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I</a:t>
                </a:r>
              </a:p>
            </p:txBody>
          </p:sp>
        </p:grpSp>
        <p:sp>
          <p:nvSpPr>
            <p:cNvPr id="9" name="Rectangle 8">
              <a:extLst>
                <a:ext uri="{FF2B5EF4-FFF2-40B4-BE49-F238E27FC236}">
                  <a16:creationId xmlns:a16="http://schemas.microsoft.com/office/drawing/2014/main" id="{6B1473D5-B74E-C93C-13F7-18C030C7CCD2}"/>
                </a:ext>
              </a:extLst>
            </p:cNvPr>
            <p:cNvSpPr/>
            <p:nvPr/>
          </p:nvSpPr>
          <p:spPr>
            <a:xfrm>
              <a:off x="6516676" y="3417532"/>
              <a:ext cx="1295400" cy="4756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6463C71-31AB-F1C2-7DB3-327ECBFB1F0B}"/>
              </a:ext>
            </a:extLst>
          </p:cNvPr>
          <p:cNvSpPr>
            <a:spLocks noGrp="1"/>
          </p:cNvSpPr>
          <p:nvPr>
            <p:ph idx="1"/>
          </p:nvPr>
        </p:nvSpPr>
        <p:spPr>
          <a:xfrm>
            <a:off x="5848273" y="1231245"/>
            <a:ext cx="6343727" cy="3126368"/>
          </a:xfrm>
        </p:spPr>
        <p:txBody>
          <a:bodyPr>
            <a:normAutofit/>
          </a:bodyPr>
          <a:lstStyle/>
          <a:p>
            <a:pPr marL="0" indent="0">
              <a:buNone/>
            </a:pPr>
            <a:r>
              <a:rPr lang="en-US" sz="1800" b="1"/>
              <a:t>Voltage</a:t>
            </a:r>
          </a:p>
          <a:p>
            <a:r>
              <a:rPr lang="en-US" sz="1800" b="1"/>
              <a:t>ECM model: </a:t>
            </a:r>
            <a:r>
              <a:rPr lang="en-US" sz="1800"/>
              <a:t>A voltage source is used to simulate battery open-circuit voltage.</a:t>
            </a:r>
            <a:endParaRPr lang="en-US" sz="1800" b="1"/>
          </a:p>
        </p:txBody>
      </p:sp>
      <p:sp>
        <p:nvSpPr>
          <p:cNvPr id="4" name="Title 1">
            <a:extLst>
              <a:ext uri="{FF2B5EF4-FFF2-40B4-BE49-F238E27FC236}">
                <a16:creationId xmlns:a16="http://schemas.microsoft.com/office/drawing/2014/main" id="{00058B3B-865E-C68D-14E5-F86432F0DBCA}"/>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INTRODUCTION: </a:t>
            </a:r>
            <a:r>
              <a:rPr lang="en-CA">
                <a:solidFill>
                  <a:srgbClr val="FF0000"/>
                </a:solidFill>
                <a:latin typeface="Calibri Light" panose="020F0302020204030204"/>
              </a:rPr>
              <a:t>How battery has voltage, current and resistance?</a:t>
            </a:r>
          </a:p>
        </p:txBody>
      </p:sp>
      <p:sp>
        <p:nvSpPr>
          <p:cNvPr id="8" name="Footer Placeholder 7">
            <a:extLst>
              <a:ext uri="{FF2B5EF4-FFF2-40B4-BE49-F238E27FC236}">
                <a16:creationId xmlns:a16="http://schemas.microsoft.com/office/drawing/2014/main" id="{2FE3B75A-ABD9-EC8C-FA7E-384346D42F04}"/>
              </a:ext>
            </a:extLst>
          </p:cNvPr>
          <p:cNvSpPr>
            <a:spLocks noGrp="1"/>
          </p:cNvSpPr>
          <p:nvPr>
            <p:ph type="ftr" sz="quarter" idx="11"/>
          </p:nvPr>
        </p:nvSpPr>
        <p:spPr/>
        <p:txBody>
          <a:bodyPr/>
          <a:lstStyle/>
          <a:p>
            <a:r>
              <a:rPr lang="en-US"/>
              <a:t>MECHENG 754: Management and Control of Electric Vehicle Batteries</a:t>
            </a:r>
          </a:p>
        </p:txBody>
      </p:sp>
      <p:pic>
        <p:nvPicPr>
          <p:cNvPr id="11" name="Picture 10" descr="Diagram of electrolytic diagram with text&#10;&#10;Description automatically generated">
            <a:extLst>
              <a:ext uri="{FF2B5EF4-FFF2-40B4-BE49-F238E27FC236}">
                <a16:creationId xmlns:a16="http://schemas.microsoft.com/office/drawing/2014/main" id="{B72810EC-80ED-3878-1B76-F456D453F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143000"/>
            <a:ext cx="5522167" cy="4130868"/>
          </a:xfrm>
          <a:prstGeom prst="rect">
            <a:avLst/>
          </a:prstGeom>
        </p:spPr>
      </p:pic>
      <p:sp>
        <p:nvSpPr>
          <p:cNvPr id="12" name="TextBox 11">
            <a:extLst>
              <a:ext uri="{FF2B5EF4-FFF2-40B4-BE49-F238E27FC236}">
                <a16:creationId xmlns:a16="http://schemas.microsoft.com/office/drawing/2014/main" id="{69255B78-759F-8189-4DC8-6F3B86CC4593}"/>
              </a:ext>
            </a:extLst>
          </p:cNvPr>
          <p:cNvSpPr txBox="1"/>
          <p:nvPr/>
        </p:nvSpPr>
        <p:spPr>
          <a:xfrm>
            <a:off x="1752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(Anode)</a:t>
            </a:r>
          </a:p>
        </p:txBody>
      </p:sp>
      <p:sp>
        <p:nvSpPr>
          <p:cNvPr id="13" name="TextBox 12">
            <a:extLst>
              <a:ext uri="{FF2B5EF4-FFF2-40B4-BE49-F238E27FC236}">
                <a16:creationId xmlns:a16="http://schemas.microsoft.com/office/drawing/2014/main" id="{F08985D0-000C-ACBE-D2B0-49CE22C9EED6}"/>
              </a:ext>
            </a:extLst>
          </p:cNvPr>
          <p:cNvSpPr txBox="1"/>
          <p:nvPr/>
        </p:nvSpPr>
        <p:spPr>
          <a:xfrm>
            <a:off x="4038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(Cathode)</a:t>
            </a:r>
          </a:p>
        </p:txBody>
      </p:sp>
      <p:sp>
        <p:nvSpPr>
          <p:cNvPr id="10" name="Rectangle 9">
            <a:extLst>
              <a:ext uri="{FF2B5EF4-FFF2-40B4-BE49-F238E27FC236}">
                <a16:creationId xmlns:a16="http://schemas.microsoft.com/office/drawing/2014/main" id="{538A4C20-9FDE-33E2-A858-92F7F9B838A5}"/>
              </a:ext>
            </a:extLst>
          </p:cNvPr>
          <p:cNvSpPr/>
          <p:nvPr/>
        </p:nvSpPr>
        <p:spPr>
          <a:xfrm>
            <a:off x="4800600" y="35937"/>
            <a:ext cx="7620000" cy="461665"/>
          </a:xfrm>
          <a:prstGeom prst="rect">
            <a:avLst/>
          </a:prstGeom>
        </p:spPr>
        <p:txBody>
          <a:bodyPr wrap="square">
            <a:spAutoFit/>
          </a:bodyPr>
          <a:lstStyle/>
          <a:p>
            <a:r>
              <a:rPr lang="en-CA" sz="1200"/>
              <a:t>[1] N. A. Chaturvedi, R. Klein, J. Christensen, J. Ahmed, and A. Kojic, "Algorithms for Advanced Battery-Management Systems," IEEE Control Systems Magazine, vol. 30, no. 3, pp. 49-68, 2010, </a:t>
            </a:r>
            <a:r>
              <a:rPr lang="en-CA" sz="1200" err="1"/>
              <a:t>doi</a:t>
            </a:r>
            <a:r>
              <a:rPr lang="en-CA" sz="1200"/>
              <a:t>: 10.1109/MCS.2010.936293.</a:t>
            </a: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56553F0C-D9BE-4ABA-49C6-A01952612376}"/>
                  </a:ext>
                </a:extLst>
              </p:cNvPr>
              <p:cNvSpPr txBox="1">
                <a:spLocks/>
              </p:cNvSpPr>
              <p:nvPr/>
            </p:nvSpPr>
            <p:spPr>
              <a:xfrm>
                <a:off x="5848273" y="4300791"/>
                <a:ext cx="6343727" cy="31263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t>Electrochemical model: </a:t>
                </a:r>
                <a:r>
                  <a:rPr lang="en-US" sz="1800" dirty="0"/>
                  <a:t>The free energy of lithium when placed in anode is higher than cathode. (Lithium ions have the potential to travel to cathode.)</a:t>
                </a:r>
              </a:p>
              <a:p>
                <a:r>
                  <a:rPr lang="en-US" sz="1800" b="1" dirty="0"/>
                  <a:t>Electric potential </a:t>
                </a:r>
                <a:r>
                  <a:rPr lang="en-US" sz="1800" dirty="0"/>
                  <a:t>in solid particles due to Lithium: </a:t>
                </a:r>
                <a14:m>
                  <m:oMath xmlns:m="http://schemas.openxmlformats.org/officeDocument/2006/math">
                    <m:sSub>
                      <m:sSubPr>
                        <m:ctrlPr>
                          <a:rPr lang="el-GR" sz="1800" i="1" smtClean="0">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Φ</m:t>
                        </m:r>
                      </m:e>
                      <m:sub>
                        <m:r>
                          <a:rPr lang="en-US" sz="1800" i="1" smtClean="0">
                            <a:latin typeface="Cambria Math" panose="02040503050406030204" pitchFamily="18" charset="0"/>
                            <a:ea typeface="Cambria Math" panose="02040503050406030204" pitchFamily="18" charset="0"/>
                          </a:rPr>
                          <m:t>𝑠</m:t>
                        </m:r>
                      </m:sub>
                    </m:sSub>
                    <m:d>
                      <m:dPr>
                        <m:ctrlPr>
                          <a:rPr lang="en-US" sz="1800" i="1" smtClean="0">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𝑥</m:t>
                        </m:r>
                        <m:r>
                          <a:rPr lang="en-US" sz="180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𝑡</m:t>
                        </m:r>
                      </m:e>
                    </m:d>
                  </m:oMath>
                </a14:m>
                <a:br>
                  <a:rPr lang="en-US" sz="1800" dirty="0"/>
                </a:br>
                <a:r>
                  <a:rPr lang="en-US" sz="1800" dirty="0"/>
                  <a:t>x – position on the x-axis; t – time.</a:t>
                </a:r>
              </a:p>
              <a:p>
                <a:r>
                  <a:rPr lang="en-US" sz="1800" b="1" dirty="0"/>
                  <a:t>Output Voltage</a:t>
                </a:r>
                <a:r>
                  <a:rPr lang="en-US" sz="1800" dirty="0"/>
                  <a:t>:  </a:t>
                </a:r>
                <a14:m>
                  <m:oMath xmlns:m="http://schemas.openxmlformats.org/officeDocument/2006/math">
                    <m:r>
                      <a:rPr lang="en-US" sz="1800" i="1" smtClean="0">
                        <a:latin typeface="Cambria Math" panose="02040503050406030204" pitchFamily="18" charset="0"/>
                      </a:rPr>
                      <m:t>𝑉</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𝑡</m:t>
                        </m:r>
                      </m:e>
                    </m:d>
                    <m:r>
                      <a:rPr lang="en-US" sz="1800" i="1" smtClean="0">
                        <a:latin typeface="Cambria Math" panose="02040503050406030204" pitchFamily="18" charset="0"/>
                      </a:rPr>
                      <m:t>= </m:t>
                    </m:r>
                    <m:sSub>
                      <m:sSubPr>
                        <m:ctrlPr>
                          <a:rPr lang="en-US" sz="1800" i="1" smtClean="0">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Φ</m:t>
                        </m:r>
                      </m:e>
                      <m:sub>
                        <m:r>
                          <a:rPr lang="en-US" sz="1800" i="1" smtClean="0">
                            <a:latin typeface="Cambria Math" panose="02040503050406030204" pitchFamily="18" charset="0"/>
                            <a:ea typeface="Cambria Math" panose="02040503050406030204" pitchFamily="18" charset="0"/>
                          </a:rPr>
                          <m:t>𝑠</m:t>
                        </m:r>
                      </m:sub>
                    </m:sSub>
                    <m:d>
                      <m:dPr>
                        <m:ctrlPr>
                          <a:rPr lang="en-US" sz="1800" i="1" smtClean="0">
                            <a:latin typeface="Cambria Math" panose="02040503050406030204" pitchFamily="18" charset="0"/>
                            <a:ea typeface="Cambria Math" panose="02040503050406030204" pitchFamily="18" charset="0"/>
                          </a:rPr>
                        </m:ctrlPr>
                      </m:dPr>
                      <m:e>
                        <m:sSup>
                          <m:sSupPr>
                            <m:ctrlPr>
                              <a:rPr lang="en-US" sz="1800" i="1" smtClean="0">
                                <a:latin typeface="Cambria Math" panose="02040503050406030204" pitchFamily="18" charset="0"/>
                                <a:ea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0</m:t>
                            </m:r>
                          </m:e>
                          <m:sup>
                            <m:r>
                              <a:rPr lang="en-US" sz="1800" i="1" smtClean="0">
                                <a:latin typeface="Cambria Math" panose="02040503050406030204" pitchFamily="18" charset="0"/>
                                <a:ea typeface="Cambria Math" panose="02040503050406030204" pitchFamily="18" charset="0"/>
                              </a:rPr>
                              <m:t>+</m:t>
                            </m:r>
                          </m:sup>
                        </m:sSup>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𝑡</m:t>
                        </m:r>
                      </m:e>
                    </m:d>
                    <m:r>
                      <a:rPr lang="en-US" sz="1800" i="1" smtClean="0">
                        <a:latin typeface="Cambria Math" panose="02040503050406030204" pitchFamily="18" charset="0"/>
                        <a:ea typeface="Cambria Math" panose="02040503050406030204" pitchFamily="18" charset="0"/>
                      </a:rPr>
                      <m:t>− </m:t>
                    </m:r>
                    <m:sSub>
                      <m:sSubPr>
                        <m:ctrlPr>
                          <a:rPr lang="en-US" sz="1800" i="1" smtClean="0">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Φ</m:t>
                        </m:r>
                      </m:e>
                      <m:sub>
                        <m:r>
                          <a:rPr lang="en-US" sz="1800" i="1" smtClean="0">
                            <a:latin typeface="Cambria Math" panose="02040503050406030204" pitchFamily="18" charset="0"/>
                            <a:ea typeface="Cambria Math" panose="02040503050406030204" pitchFamily="18" charset="0"/>
                          </a:rPr>
                          <m:t>𝑠</m:t>
                        </m:r>
                      </m:sub>
                    </m:sSub>
                    <m:r>
                      <a:rPr lang="en-US" sz="180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0</m:t>
                        </m:r>
                      </m:e>
                      <m:sup>
                        <m:r>
                          <a:rPr lang="en-US" sz="1800" i="1" smtClean="0">
                            <a:latin typeface="Cambria Math" panose="02040503050406030204" pitchFamily="18" charset="0"/>
                            <a:ea typeface="Cambria Math" panose="02040503050406030204" pitchFamily="18" charset="0"/>
                          </a:rPr>
                          <m:t>−</m:t>
                        </m:r>
                      </m:sup>
                    </m:sSup>
                    <m:r>
                      <a:rPr lang="en-US" sz="180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𝑡</m:t>
                    </m:r>
                    <m:r>
                      <a:rPr lang="en-US" sz="1800" i="1" smtClean="0">
                        <a:latin typeface="Cambria Math" panose="02040503050406030204" pitchFamily="18" charset="0"/>
                        <a:ea typeface="Cambria Math" panose="02040503050406030204" pitchFamily="18" charset="0"/>
                      </a:rPr>
                      <m:t>)</m:t>
                    </m:r>
                  </m:oMath>
                </a14:m>
                <a:endParaRPr lang="en-US" sz="1800" dirty="0"/>
              </a:p>
            </p:txBody>
          </p:sp>
        </mc:Choice>
        <mc:Fallback>
          <p:sp>
            <p:nvSpPr>
              <p:cNvPr id="15" name="Content Placeholder 2">
                <a:extLst>
                  <a:ext uri="{FF2B5EF4-FFF2-40B4-BE49-F238E27FC236}">
                    <a16:creationId xmlns:a16="http://schemas.microsoft.com/office/drawing/2014/main" id="{56553F0C-D9BE-4ABA-49C6-A01952612376}"/>
                  </a:ext>
                </a:extLst>
              </p:cNvPr>
              <p:cNvSpPr txBox="1">
                <a:spLocks noRot="1" noChangeAspect="1" noMove="1" noResize="1" noEditPoints="1" noAdjustHandles="1" noChangeArrowheads="1" noChangeShapeType="1" noTextEdit="1"/>
              </p:cNvSpPr>
              <p:nvPr/>
            </p:nvSpPr>
            <p:spPr>
              <a:xfrm>
                <a:off x="5848273" y="4300791"/>
                <a:ext cx="6343727" cy="3126368"/>
              </a:xfrm>
              <a:prstGeom prst="rect">
                <a:avLst/>
              </a:prstGeom>
              <a:blipFill>
                <a:blip r:embed="rId5"/>
                <a:stretch>
                  <a:fillRect l="-576" t="-1172" r="-10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404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F87AA-6407-C444-9F8A-E209A0412F8C}"/>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1C9F0E-5995-9316-BB68-A44F9E65627B}"/>
                  </a:ext>
                </a:extLst>
              </p:cNvPr>
              <p:cNvSpPr>
                <a:spLocks noGrp="1"/>
              </p:cNvSpPr>
              <p:nvPr>
                <p:ph idx="1"/>
              </p:nvPr>
            </p:nvSpPr>
            <p:spPr>
              <a:xfrm>
                <a:off x="5848273" y="1014412"/>
                <a:ext cx="6343727" cy="3126368"/>
              </a:xfrm>
            </p:spPr>
            <p:txBody>
              <a:bodyPr>
                <a:normAutofit/>
              </a:bodyPr>
              <a:lstStyle/>
              <a:p>
                <a:pPr marL="0" indent="0">
                  <a:buNone/>
                </a:pPr>
                <a:r>
                  <a:rPr lang="en-US" sz="1800" b="1"/>
                  <a:t>Current in ECM model:</a:t>
                </a:r>
                <a:br>
                  <a:rPr lang="en-US" sz="1800" b="1"/>
                </a:b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V</m:t>
                          </m:r>
                        </m:e>
                        <m:sub>
                          <m:r>
                            <m:rPr>
                              <m:sty m:val="p"/>
                            </m:rPr>
                            <a:rPr lang="en-US" sz="1800" b="0" i="0" smtClean="0">
                              <a:latin typeface="Cambria Math" panose="02040503050406030204" pitchFamily="18" charset="0"/>
                            </a:rPr>
                            <m:t>out</m:t>
                          </m:r>
                        </m:sub>
                      </m:sSub>
                      <m:r>
                        <a:rPr lang="en-CA" sz="1800" b="0" i="0">
                          <a:latin typeface="Cambria Math" panose="02040503050406030204" pitchFamily="18" charset="0"/>
                        </a:rPr>
                        <m:t>=</m:t>
                      </m:r>
                      <m:r>
                        <m:rPr>
                          <m:sty m:val="p"/>
                        </m:rPr>
                        <a:rPr lang="en-CA" sz="1800" b="0" i="0">
                          <a:latin typeface="Cambria Math" panose="02040503050406030204" pitchFamily="18" charset="0"/>
                        </a:rPr>
                        <m:t>OCV</m:t>
                      </m:r>
                      <m:r>
                        <a:rPr lang="en-CA" sz="1800" b="0" i="0">
                          <a:latin typeface="Cambria Math" panose="02040503050406030204" pitchFamily="18" charset="0"/>
                        </a:rPr>
                        <m:t>−</m:t>
                      </m:r>
                      <m:sSub>
                        <m:sSubPr>
                          <m:ctrlPr>
                            <a:rPr lang="en-CA" sz="1800" i="1">
                              <a:latin typeface="Cambria Math" panose="02040503050406030204" pitchFamily="18" charset="0"/>
                            </a:rPr>
                          </m:ctrlPr>
                        </m:sSubPr>
                        <m:e>
                          <m:sSub>
                            <m:sSubPr>
                              <m:ctrlPr>
                                <a:rPr lang="en-CA" sz="1800" i="1">
                                  <a:latin typeface="Cambria Math" panose="02040503050406030204" pitchFamily="18" charset="0"/>
                                </a:rPr>
                              </m:ctrlPr>
                            </m:sSubPr>
                            <m:e>
                              <m:r>
                                <m:rPr>
                                  <m:sty m:val="p"/>
                                </m:rPr>
                                <a:rPr lang="en-CA" sz="1800" b="0" i="0">
                                  <a:latin typeface="Cambria Math" panose="02040503050406030204" pitchFamily="18" charset="0"/>
                                </a:rPr>
                                <m:t>R</m:t>
                              </m:r>
                            </m:e>
                            <m:sub>
                              <m:r>
                                <a:rPr lang="en-CA" sz="1800" b="0" i="0">
                                  <a:latin typeface="Cambria Math" panose="02040503050406030204" pitchFamily="18" charset="0"/>
                                </a:rPr>
                                <m:t>1</m:t>
                              </m:r>
                            </m:sub>
                          </m:sSub>
                          <m:r>
                            <m:rPr>
                              <m:sty m:val="p"/>
                            </m:rPr>
                            <a:rPr lang="en-US" sz="1800" b="0" i="0" smtClean="0">
                              <a:latin typeface="Cambria Math" panose="02040503050406030204" pitchFamily="18" charset="0"/>
                            </a:rPr>
                            <m:t>I</m:t>
                          </m:r>
                        </m:e>
                        <m:sub>
                          <m:sSub>
                            <m:sSubPr>
                              <m:ctrlPr>
                                <a:rPr lang="en-CA" sz="1800" i="1">
                                  <a:latin typeface="Cambria Math" panose="02040503050406030204" pitchFamily="18" charset="0"/>
                                </a:rPr>
                              </m:ctrlPr>
                            </m:sSubPr>
                            <m:e>
                              <m:r>
                                <m:rPr>
                                  <m:sty m:val="p"/>
                                </m:rPr>
                                <a:rPr lang="en-CA" sz="1800" b="0" i="0">
                                  <a:latin typeface="Cambria Math" panose="02040503050406030204" pitchFamily="18" charset="0"/>
                                </a:rPr>
                                <m:t>R</m:t>
                              </m:r>
                            </m:e>
                            <m:sub>
                              <m:r>
                                <a:rPr lang="en-CA" sz="1800" b="0" i="0">
                                  <a:latin typeface="Cambria Math" panose="02040503050406030204" pitchFamily="18" charset="0"/>
                                </a:rPr>
                                <m:t>1</m:t>
                              </m:r>
                            </m:sub>
                          </m:sSub>
                        </m:sub>
                      </m:s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RI</m:t>
                      </m:r>
                    </m:oMath>
                  </m:oMathPara>
                </a14:m>
                <a:endParaRPr lang="en-CA" sz="1800"/>
              </a:p>
              <a:p>
                <a:endParaRPr lang="en-US" sz="1800"/>
              </a:p>
            </p:txBody>
          </p:sp>
        </mc:Choice>
        <mc:Fallback>
          <p:sp>
            <p:nvSpPr>
              <p:cNvPr id="3" name="Content Placeholder 2">
                <a:extLst>
                  <a:ext uri="{FF2B5EF4-FFF2-40B4-BE49-F238E27FC236}">
                    <a16:creationId xmlns:a16="http://schemas.microsoft.com/office/drawing/2014/main" id="{611C9F0E-5995-9316-BB68-A44F9E65627B}"/>
                  </a:ext>
                </a:extLst>
              </p:cNvPr>
              <p:cNvSpPr>
                <a:spLocks noGrp="1" noRot="1" noChangeAspect="1" noMove="1" noResize="1" noEditPoints="1" noAdjustHandles="1" noChangeArrowheads="1" noChangeShapeType="1" noTextEdit="1"/>
              </p:cNvSpPr>
              <p:nvPr>
                <p:ph idx="1"/>
              </p:nvPr>
            </p:nvSpPr>
            <p:spPr>
              <a:xfrm>
                <a:off x="5848273" y="1014412"/>
                <a:ext cx="6343727" cy="3126368"/>
              </a:xfrm>
              <a:blipFill>
                <a:blip r:embed="rId3"/>
                <a:stretch>
                  <a:fillRect l="-768" t="-975"/>
                </a:stretch>
              </a:blipFill>
            </p:spPr>
            <p:txBody>
              <a:bodyPr/>
              <a:lstStyle/>
              <a:p>
                <a:r>
                  <a:rPr lang="zh-CN" altLang="en-US">
                    <a:noFill/>
                  </a:rPr>
                  <a:t> </a:t>
                </a:r>
              </a:p>
            </p:txBody>
          </p:sp>
        </mc:Fallback>
      </mc:AlternateContent>
      <p:sp>
        <p:nvSpPr>
          <p:cNvPr id="4" name="Title 1">
            <a:extLst>
              <a:ext uri="{FF2B5EF4-FFF2-40B4-BE49-F238E27FC236}">
                <a16:creationId xmlns:a16="http://schemas.microsoft.com/office/drawing/2014/main" id="{E789D908-FE85-E5D8-B34C-8CBB1F9996C0}"/>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INTRODUCTION: </a:t>
            </a:r>
            <a:r>
              <a:rPr lang="en-CA">
                <a:solidFill>
                  <a:srgbClr val="FF0000"/>
                </a:solidFill>
                <a:latin typeface="Calibri Light" panose="020F0302020204030204"/>
              </a:rPr>
              <a:t>How battery has voltage, current and resistance?</a:t>
            </a:r>
          </a:p>
        </p:txBody>
      </p:sp>
      <p:sp>
        <p:nvSpPr>
          <p:cNvPr id="8" name="Footer Placeholder 7">
            <a:extLst>
              <a:ext uri="{FF2B5EF4-FFF2-40B4-BE49-F238E27FC236}">
                <a16:creationId xmlns:a16="http://schemas.microsoft.com/office/drawing/2014/main" id="{23E299E0-1568-2BAB-D074-01E23B831514}"/>
              </a:ext>
            </a:extLst>
          </p:cNvPr>
          <p:cNvSpPr>
            <a:spLocks noGrp="1"/>
          </p:cNvSpPr>
          <p:nvPr>
            <p:ph type="ftr" sz="quarter" idx="11"/>
          </p:nvPr>
        </p:nvSpPr>
        <p:spPr/>
        <p:txBody>
          <a:bodyPr/>
          <a:lstStyle/>
          <a:p>
            <a:r>
              <a:rPr lang="en-US"/>
              <a:t>MECHENG 754: Management and Control of Electric Vehicle Batteries</a:t>
            </a:r>
          </a:p>
        </p:txBody>
      </p:sp>
      <p:pic>
        <p:nvPicPr>
          <p:cNvPr id="11" name="Picture 10" descr="Diagram of electrolytic diagram with text&#10;&#10;Description automatically generated">
            <a:extLst>
              <a:ext uri="{FF2B5EF4-FFF2-40B4-BE49-F238E27FC236}">
                <a16:creationId xmlns:a16="http://schemas.microsoft.com/office/drawing/2014/main" id="{C79E5F84-184B-7C04-E6F6-2C1C6943C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143000"/>
            <a:ext cx="5522167" cy="4130868"/>
          </a:xfrm>
          <a:prstGeom prst="rect">
            <a:avLst/>
          </a:prstGeom>
        </p:spPr>
      </p:pic>
      <p:sp>
        <p:nvSpPr>
          <p:cNvPr id="12" name="TextBox 11">
            <a:extLst>
              <a:ext uri="{FF2B5EF4-FFF2-40B4-BE49-F238E27FC236}">
                <a16:creationId xmlns:a16="http://schemas.microsoft.com/office/drawing/2014/main" id="{5B9B4412-485F-3A7B-B474-03CE364E6285}"/>
              </a:ext>
            </a:extLst>
          </p:cNvPr>
          <p:cNvSpPr txBox="1"/>
          <p:nvPr/>
        </p:nvSpPr>
        <p:spPr>
          <a:xfrm>
            <a:off x="1752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(Anode)</a:t>
            </a:r>
          </a:p>
        </p:txBody>
      </p:sp>
      <p:sp>
        <p:nvSpPr>
          <p:cNvPr id="13" name="TextBox 12">
            <a:extLst>
              <a:ext uri="{FF2B5EF4-FFF2-40B4-BE49-F238E27FC236}">
                <a16:creationId xmlns:a16="http://schemas.microsoft.com/office/drawing/2014/main" id="{DC9967A5-C7B3-9A0D-688A-92F64BA9B387}"/>
              </a:ext>
            </a:extLst>
          </p:cNvPr>
          <p:cNvSpPr txBox="1"/>
          <p:nvPr/>
        </p:nvSpPr>
        <p:spPr>
          <a:xfrm>
            <a:off x="4038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(Cathode)</a:t>
            </a:r>
          </a:p>
        </p:txBody>
      </p:sp>
      <p:grpSp>
        <p:nvGrpSpPr>
          <p:cNvPr id="2" name="Group 1">
            <a:extLst>
              <a:ext uri="{FF2B5EF4-FFF2-40B4-BE49-F238E27FC236}">
                <a16:creationId xmlns:a16="http://schemas.microsoft.com/office/drawing/2014/main" id="{527F1F23-648F-0731-6AAF-70DE885122C2}"/>
              </a:ext>
            </a:extLst>
          </p:cNvPr>
          <p:cNvGrpSpPr/>
          <p:nvPr/>
        </p:nvGrpSpPr>
        <p:grpSpPr>
          <a:xfrm>
            <a:off x="6445976" y="1713810"/>
            <a:ext cx="4282418" cy="2356993"/>
            <a:chOff x="6532645" y="2396055"/>
            <a:chExt cx="4282418" cy="2356993"/>
          </a:xfrm>
        </p:grpSpPr>
        <p:grpSp>
          <p:nvGrpSpPr>
            <p:cNvPr id="6" name="Group 5">
              <a:extLst>
                <a:ext uri="{FF2B5EF4-FFF2-40B4-BE49-F238E27FC236}">
                  <a16:creationId xmlns:a16="http://schemas.microsoft.com/office/drawing/2014/main" id="{38547281-7449-D862-8600-93D1B55EB6A2}"/>
                </a:ext>
              </a:extLst>
            </p:cNvPr>
            <p:cNvGrpSpPr/>
            <p:nvPr/>
          </p:nvGrpSpPr>
          <p:grpSpPr>
            <a:xfrm>
              <a:off x="6532645" y="2396055"/>
              <a:ext cx="4282418" cy="2356993"/>
              <a:chOff x="-277096" y="1197749"/>
              <a:chExt cx="4282418" cy="2356993"/>
            </a:xfrm>
          </p:grpSpPr>
          <p:pic>
            <p:nvPicPr>
              <p:cNvPr id="10" name="Picture 9">
                <a:extLst>
                  <a:ext uri="{FF2B5EF4-FFF2-40B4-BE49-F238E27FC236}">
                    <a16:creationId xmlns:a16="http://schemas.microsoft.com/office/drawing/2014/main" id="{85CB1004-F39C-6375-6387-73E4B3CA25DF}"/>
                  </a:ext>
                </a:extLst>
              </p:cNvPr>
              <p:cNvPicPr>
                <a:picLocks noChangeAspect="1"/>
              </p:cNvPicPr>
              <p:nvPr/>
            </p:nvPicPr>
            <p:blipFill>
              <a:blip r:embed="rId5"/>
              <a:stretch>
                <a:fillRect/>
              </a:stretch>
            </p:blipFill>
            <p:spPr>
              <a:xfrm>
                <a:off x="-277096" y="1197749"/>
                <a:ext cx="4282418" cy="2115819"/>
              </a:xfrm>
              <a:prstGeom prst="rect">
                <a:avLst/>
              </a:prstGeom>
            </p:spPr>
          </p:pic>
          <p:sp>
            <p:nvSpPr>
              <p:cNvPr id="14" name="文本框 97">
                <a:extLst>
                  <a:ext uri="{FF2B5EF4-FFF2-40B4-BE49-F238E27FC236}">
                    <a16:creationId xmlns:a16="http://schemas.microsoft.com/office/drawing/2014/main" id="{21128878-D27D-63BD-94AB-02C825C29691}"/>
                  </a:ext>
                </a:extLst>
              </p:cNvPr>
              <p:cNvSpPr txBox="1"/>
              <p:nvPr/>
            </p:nvSpPr>
            <p:spPr>
              <a:xfrm>
                <a:off x="573959" y="3277743"/>
                <a:ext cx="2723008" cy="276999"/>
              </a:xfrm>
              <a:prstGeom prst="rect">
                <a:avLst/>
              </a:prstGeom>
              <a:noFill/>
            </p:spPr>
            <p:txBody>
              <a:bodyPr wrap="square">
                <a:spAutoFit/>
              </a:bodyPr>
              <a:lstStyle>
                <a:defPPr>
                  <a:defRPr lang="zh-CN"/>
                </a:defPPr>
                <a:lvl1pPr algn="ctr">
                  <a:defRPr sz="1400">
                    <a:solidFill>
                      <a:srgbClr val="941100"/>
                    </a:solidFill>
                    <a:latin typeface="Times New Roman" panose="02020603050405020304" pitchFamily="18" charset="0"/>
                    <a:cs typeface="Times New Roman" panose="02020603050405020304" pitchFamily="18" charset="0"/>
                  </a:defRPr>
                </a:lvl1pPr>
              </a:lstStyle>
              <a:p>
                <a:pPr fontAlgn="auto">
                  <a:spcBef>
                    <a:spcPts val="0"/>
                  </a:spcBef>
                  <a:spcAft>
                    <a:spcPts val="0"/>
                  </a:spcAft>
                </a:pPr>
                <a:r>
                  <a:rPr lang="en-US" altLang="zh-CN" sz="1200" b="1">
                    <a:solidFill>
                      <a:schemeClr val="tx1"/>
                    </a:solidFill>
                    <a:latin typeface="Arial" panose="020B0604020202020204" pitchFamily="34" charset="0"/>
                    <a:cs typeface="Arial" panose="020B0604020202020204" pitchFamily="34" charset="0"/>
                  </a:rPr>
                  <a:t>Equivalent circuit model</a:t>
                </a:r>
                <a:endParaRPr lang="zh-CN" altLang="en-US" sz="1200" b="1">
                  <a:solidFill>
                    <a:schemeClr val="tx1"/>
                  </a:solidFill>
                  <a:latin typeface="Arial" panose="020B0604020202020204" pitchFamily="34" charset="0"/>
                  <a:cs typeface="Arial" panose="020B0604020202020204" pitchFamily="34" charset="0"/>
                </a:endParaRPr>
              </a:p>
            </p:txBody>
          </p:sp>
        </p:grpSp>
        <p:cxnSp>
          <p:nvCxnSpPr>
            <p:cNvPr id="7" name="Straight Arrow Connector 6">
              <a:extLst>
                <a:ext uri="{FF2B5EF4-FFF2-40B4-BE49-F238E27FC236}">
                  <a16:creationId xmlns:a16="http://schemas.microsoft.com/office/drawing/2014/main" id="{1B3E87E1-9709-C8D5-E4D6-F874DA52DB3B}"/>
                </a:ext>
              </a:extLst>
            </p:cNvPr>
            <p:cNvCxnSpPr/>
            <p:nvPr/>
          </p:nvCxnSpPr>
          <p:spPr>
            <a:xfrm>
              <a:off x="9906000" y="3048000"/>
              <a:ext cx="533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CE69267-E9CF-03FB-3FDB-44690A1BDC70}"/>
                </a:ext>
              </a:extLst>
            </p:cNvPr>
            <p:cNvSpPr txBox="1"/>
            <p:nvPr/>
          </p:nvSpPr>
          <p:spPr>
            <a:xfrm>
              <a:off x="10058400" y="2743200"/>
              <a:ext cx="26161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I</a:t>
              </a:r>
            </a:p>
          </p:txBody>
        </p:sp>
      </p:grpSp>
      <p:sp>
        <p:nvSpPr>
          <p:cNvPr id="15" name="Rectangle 14">
            <a:extLst>
              <a:ext uri="{FF2B5EF4-FFF2-40B4-BE49-F238E27FC236}">
                <a16:creationId xmlns:a16="http://schemas.microsoft.com/office/drawing/2014/main" id="{2FDEA639-6866-0056-DCBF-78B8AD1EC663}"/>
              </a:ext>
            </a:extLst>
          </p:cNvPr>
          <p:cNvSpPr/>
          <p:nvPr/>
        </p:nvSpPr>
        <p:spPr>
          <a:xfrm>
            <a:off x="9724081" y="2032727"/>
            <a:ext cx="723900" cy="4756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F956A8-46F9-D979-3A12-CF98170C03B0}"/>
              </a:ext>
            </a:extLst>
          </p:cNvPr>
          <p:cNvSpPr/>
          <p:nvPr/>
        </p:nvSpPr>
        <p:spPr>
          <a:xfrm>
            <a:off x="4800600" y="35937"/>
            <a:ext cx="7620000" cy="461665"/>
          </a:xfrm>
          <a:prstGeom prst="rect">
            <a:avLst/>
          </a:prstGeom>
        </p:spPr>
        <p:txBody>
          <a:bodyPr wrap="square">
            <a:spAutoFit/>
          </a:bodyPr>
          <a:lstStyle/>
          <a:p>
            <a:r>
              <a:rPr lang="en-CA" sz="1200"/>
              <a:t>[1] N. A. Chaturvedi, R. Klein, J. Christensen, J. Ahmed, and A. Kojic, "Algorithms for Advanced Battery-Management Systems," IEEE Control Systems Magazine, vol. 30, no. 3, pp. 49-68, 2010, </a:t>
            </a:r>
            <a:r>
              <a:rPr lang="en-CA" sz="1200" err="1"/>
              <a:t>doi</a:t>
            </a:r>
            <a:r>
              <a:rPr lang="en-CA" sz="1200"/>
              <a:t>: 10.1109/MCS.2010.936293.</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E9FC40F9-9E75-E44B-8FD1-1F1F85CD595F}"/>
                  </a:ext>
                </a:extLst>
              </p:cNvPr>
              <p:cNvSpPr txBox="1">
                <a:spLocks/>
              </p:cNvSpPr>
              <p:nvPr/>
            </p:nvSpPr>
            <p:spPr>
              <a:xfrm>
                <a:off x="5848273" y="4092601"/>
                <a:ext cx="6212633" cy="14736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t>Current in electrochemical model</a:t>
                </a:r>
              </a:p>
              <a:p>
                <a:r>
                  <a:rPr lang="en-US" sz="1800" b="1" dirty="0"/>
                  <a:t>Butler–Volmer equation</a:t>
                </a:r>
                <a:r>
                  <a:rPr lang="en-CA" sz="1800" dirty="0"/>
                  <a:t>: </a:t>
                </a:r>
                <a:r>
                  <a:rPr lang="en-US" sz="1800" dirty="0"/>
                  <a:t>describes how the </a:t>
                </a:r>
                <a:r>
                  <a:rPr lang="en-US" sz="1800" b="1" dirty="0"/>
                  <a:t>electrical current </a:t>
                </a:r>
                <a:r>
                  <a:rPr lang="en-US" sz="1800" dirty="0"/>
                  <a:t>on an electrode depends on the electrode </a:t>
                </a:r>
                <a:r>
                  <a:rPr lang="en-US" sz="1800" b="1" dirty="0"/>
                  <a:t>potential</a:t>
                </a:r>
                <a:r>
                  <a:rPr lang="en-US" sz="1800" dirty="0"/>
                  <a:t>:</a:t>
                </a:r>
              </a:p>
              <a:p>
                <a:pPr marL="0" indent="0">
                  <a:buFont typeface="Arial" pitchFamily="34" charset="0"/>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𝐼</m:t>
                      </m:r>
                      <m:r>
                        <a:rPr lang="en-US" sz="1800" i="1" smtClean="0">
                          <a:latin typeface="Cambria Math" panose="02040503050406030204" pitchFamily="18" charset="0"/>
                        </a:rPr>
                        <m:t>=</m:t>
                      </m:r>
                      <m:r>
                        <a:rPr lang="en-US" sz="1800" i="1" smtClean="0">
                          <a:latin typeface="Cambria Math" panose="02040503050406030204" pitchFamily="18" charset="0"/>
                        </a:rPr>
                        <m:t>𝐴</m:t>
                      </m:r>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𝑖</m:t>
                          </m:r>
                        </m:e>
                        <m:sub>
                          <m:r>
                            <a:rPr lang="en-US" sz="1800" i="1" smtClean="0">
                              <a:latin typeface="Cambria Math" panose="02040503050406030204" pitchFamily="18" charset="0"/>
                              <a:ea typeface="Cambria Math" panose="02040503050406030204" pitchFamily="18" charset="0"/>
                            </a:rPr>
                            <m:t>0</m:t>
                          </m:r>
                        </m:sub>
                      </m:sSub>
                      <m:r>
                        <a:rPr lang="en-US" sz="1800" i="1" smtClean="0">
                          <a:latin typeface="Cambria Math" panose="02040503050406030204" pitchFamily="18" charset="0"/>
                          <a:ea typeface="Cambria Math" panose="02040503050406030204" pitchFamily="18" charset="0"/>
                        </a:rPr>
                        <m:t>∙{</m:t>
                      </m:r>
                      <m:func>
                        <m:funcPr>
                          <m:ctrlPr>
                            <a:rPr lang="en-US" sz="1800" i="1" smtClean="0">
                              <a:latin typeface="Cambria Math" panose="02040503050406030204" pitchFamily="18" charset="0"/>
                              <a:ea typeface="Cambria Math" panose="02040503050406030204" pitchFamily="18" charset="0"/>
                            </a:rPr>
                          </m:ctrlPr>
                        </m:funcPr>
                        <m:fName>
                          <m:r>
                            <m:rPr>
                              <m:sty m:val="p"/>
                            </m:rPr>
                            <a:rPr lang="en-US" sz="1800" smtClean="0">
                              <a:latin typeface="Cambria Math" panose="02040503050406030204" pitchFamily="18" charset="0"/>
                              <a:ea typeface="Cambria Math" panose="02040503050406030204" pitchFamily="18" charset="0"/>
                            </a:rPr>
                            <m:t>exp</m:t>
                          </m:r>
                        </m:fName>
                        <m:e>
                          <m:d>
                            <m:dPr>
                              <m:begChr m:val="["/>
                              <m:endChr m:val="]"/>
                              <m:ctrlPr>
                                <a:rPr lang="en-US" sz="1800" i="1" smtClean="0">
                                  <a:latin typeface="Cambria Math" panose="02040503050406030204" pitchFamily="18" charset="0"/>
                                  <a:ea typeface="Cambria Math" panose="02040503050406030204" pitchFamily="18" charset="0"/>
                                </a:rPr>
                              </m:ctrlPr>
                            </m:dPr>
                            <m:e>
                              <m:f>
                                <m:fPr>
                                  <m:ctrlPr>
                                    <a:rPr lang="en-US" sz="1800" i="1" smtClean="0">
                                      <a:latin typeface="Cambria Math" panose="02040503050406030204" pitchFamily="18" charset="0"/>
                                      <a:ea typeface="Cambria Math" panose="02040503050406030204" pitchFamily="18" charset="0"/>
                                    </a:rPr>
                                  </m:ctrlPr>
                                </m:fPr>
                                <m:num>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𝛼</m:t>
                                      </m:r>
                                    </m:e>
                                    <m:sub>
                                      <m:r>
                                        <a:rPr lang="en-US" sz="1800" i="1" smtClean="0">
                                          <a:latin typeface="Cambria Math" panose="02040503050406030204" pitchFamily="18" charset="0"/>
                                          <a:ea typeface="Cambria Math" panose="02040503050406030204" pitchFamily="18" charset="0"/>
                                        </a:rPr>
                                        <m:t>𝑎</m:t>
                                      </m:r>
                                    </m:sub>
                                  </m:sSub>
                                  <m:r>
                                    <a:rPr lang="en-US" sz="1800" i="1" smtClean="0">
                                      <a:latin typeface="Cambria Math" panose="02040503050406030204" pitchFamily="18" charset="0"/>
                                      <a:ea typeface="Cambria Math" panose="02040503050406030204" pitchFamily="18" charset="0"/>
                                    </a:rPr>
                                    <m:t>𝑛𝐹</m:t>
                                  </m:r>
                                </m:num>
                                <m:den>
                                  <m:r>
                                    <a:rPr lang="en-US" sz="1800" i="1" smtClean="0">
                                      <a:latin typeface="Cambria Math" panose="02040503050406030204" pitchFamily="18" charset="0"/>
                                      <a:ea typeface="Cambria Math" panose="02040503050406030204" pitchFamily="18" charset="0"/>
                                    </a:rPr>
                                    <m:t>𝑅𝑇</m:t>
                                  </m:r>
                                </m:den>
                              </m:f>
                              <m:d>
                                <m:dPr>
                                  <m:ctrlPr>
                                    <a:rPr lang="en-US" sz="1800" i="1" smtClean="0">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𝐸</m:t>
                                  </m:r>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𝐸</m:t>
                                      </m:r>
                                    </m:e>
                                    <m:sub>
                                      <m:r>
                                        <a:rPr lang="en-US" sz="1800" i="1" smtClean="0">
                                          <a:latin typeface="Cambria Math" panose="02040503050406030204" pitchFamily="18" charset="0"/>
                                          <a:ea typeface="Cambria Math" panose="02040503050406030204" pitchFamily="18" charset="0"/>
                                        </a:rPr>
                                        <m:t>𝑒𝑞</m:t>
                                      </m:r>
                                    </m:sub>
                                  </m:sSub>
                                </m:e>
                              </m:d>
                            </m:e>
                          </m:d>
                        </m:e>
                      </m:func>
                      <m:r>
                        <a:rPr lang="en-US" sz="1800" i="1" smtClean="0">
                          <a:latin typeface="Cambria Math" panose="02040503050406030204" pitchFamily="18" charset="0"/>
                          <a:ea typeface="Cambria Math" panose="02040503050406030204" pitchFamily="18" charset="0"/>
                        </a:rPr>
                        <m:t>−</m:t>
                      </m:r>
                      <m:r>
                        <m:rPr>
                          <m:sty m:val="p"/>
                        </m:rPr>
                        <a:rPr lang="en-US" sz="1800" smtClean="0">
                          <a:latin typeface="Cambria Math" panose="02040503050406030204" pitchFamily="18" charset="0"/>
                          <a:ea typeface="Cambria Math" panose="02040503050406030204" pitchFamily="18" charset="0"/>
                        </a:rPr>
                        <m:t>exp</m:t>
                      </m:r>
                      <m:r>
                        <a:rPr lang="en-US" sz="180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ea typeface="Cambria Math" panose="02040503050406030204" pitchFamily="18" charset="0"/>
                                </a:rPr>
                                <m:t>𝑎</m:t>
                              </m:r>
                            </m:sub>
                          </m:sSub>
                          <m:r>
                            <a:rPr lang="en-US" sz="1800" i="1">
                              <a:latin typeface="Cambria Math" panose="02040503050406030204" pitchFamily="18" charset="0"/>
                              <a:ea typeface="Cambria Math" panose="02040503050406030204" pitchFamily="18" charset="0"/>
                            </a:rPr>
                            <m:t>𝑛𝐹</m:t>
                          </m:r>
                        </m:num>
                        <m:den>
                          <m:r>
                            <a:rPr lang="en-US" sz="1800" i="1">
                              <a:latin typeface="Cambria Math" panose="02040503050406030204" pitchFamily="18" charset="0"/>
                              <a:ea typeface="Cambria Math" panose="02040503050406030204" pitchFamily="18" charset="0"/>
                            </a:rPr>
                            <m:t>𝑅𝑇</m:t>
                          </m:r>
                        </m:den>
                      </m:f>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𝐸</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𝐸</m:t>
                              </m:r>
                            </m:e>
                            <m:sub>
                              <m:r>
                                <a:rPr lang="en-US" sz="1800" i="1">
                                  <a:latin typeface="Cambria Math" panose="02040503050406030204" pitchFamily="18" charset="0"/>
                                  <a:ea typeface="Cambria Math" panose="02040503050406030204" pitchFamily="18" charset="0"/>
                                </a:rPr>
                                <m:t>𝑒𝑞</m:t>
                              </m:r>
                            </m:sub>
                          </m:sSub>
                        </m:e>
                      </m:d>
                      <m:r>
                        <a:rPr lang="en-US" sz="1800" i="1" smtClean="0">
                          <a:latin typeface="Cambria Math" panose="02040503050406030204" pitchFamily="18" charset="0"/>
                          <a:ea typeface="Cambria Math" panose="02040503050406030204" pitchFamily="18" charset="0"/>
                        </a:rPr>
                        <m:t>]}</m:t>
                      </m:r>
                    </m:oMath>
                  </m:oMathPara>
                </a14:m>
                <a:br>
                  <a:rPr lang="en-CA" sz="1800" dirty="0"/>
                </a:br>
                <a:br>
                  <a:rPr lang="en-CA" sz="1800" dirty="0"/>
                </a:br>
                <a:br>
                  <a:rPr lang="en-CA" sz="1800" dirty="0"/>
                </a:br>
                <a:br>
                  <a:rPr lang="en-CA" sz="1800" dirty="0"/>
                </a:br>
                <a:endParaRPr lang="en-US" sz="1800" dirty="0"/>
              </a:p>
              <a:p>
                <a:endParaRPr lang="en-CA" sz="1800" dirty="0"/>
              </a:p>
              <a:p>
                <a:endParaRPr lang="en-US" sz="1800" dirty="0"/>
              </a:p>
            </p:txBody>
          </p:sp>
        </mc:Choice>
        <mc:Fallback>
          <p:sp>
            <p:nvSpPr>
              <p:cNvPr id="5" name="Content Placeholder 2">
                <a:extLst>
                  <a:ext uri="{FF2B5EF4-FFF2-40B4-BE49-F238E27FC236}">
                    <a16:creationId xmlns:a16="http://schemas.microsoft.com/office/drawing/2014/main" id="{E9FC40F9-9E75-E44B-8FD1-1F1F85CD595F}"/>
                  </a:ext>
                </a:extLst>
              </p:cNvPr>
              <p:cNvSpPr txBox="1">
                <a:spLocks noRot="1" noChangeAspect="1" noMove="1" noResize="1" noEditPoints="1" noAdjustHandles="1" noChangeArrowheads="1" noChangeShapeType="1" noTextEdit="1"/>
              </p:cNvSpPr>
              <p:nvPr/>
            </p:nvSpPr>
            <p:spPr>
              <a:xfrm>
                <a:off x="5848273" y="4092601"/>
                <a:ext cx="6212633" cy="1473686"/>
              </a:xfrm>
              <a:prstGeom prst="rect">
                <a:avLst/>
              </a:prstGeom>
              <a:blipFill>
                <a:blip r:embed="rId6"/>
                <a:stretch>
                  <a:fillRect l="-785" t="-2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8165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6BD98-DCF0-6BBF-5BD6-F87F2F30D9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A0B7AC-2D53-498B-243C-6EA22BDA9718}"/>
              </a:ext>
            </a:extLst>
          </p:cNvPr>
          <p:cNvSpPr>
            <a:spLocks noGrp="1"/>
          </p:cNvSpPr>
          <p:nvPr>
            <p:ph idx="1"/>
          </p:nvPr>
        </p:nvSpPr>
        <p:spPr>
          <a:xfrm>
            <a:off x="5848273" y="1231244"/>
            <a:ext cx="6343727" cy="4255155"/>
          </a:xfrm>
        </p:spPr>
        <p:txBody>
          <a:bodyPr>
            <a:normAutofit/>
          </a:bodyPr>
          <a:lstStyle/>
          <a:p>
            <a:pPr marL="0" indent="0">
              <a:buNone/>
            </a:pPr>
            <a:r>
              <a:rPr lang="en-US" sz="1800" b="1"/>
              <a:t>Resistance</a:t>
            </a:r>
          </a:p>
          <a:p>
            <a:r>
              <a:rPr lang="en-CA" sz="1800" b="1"/>
              <a:t>Electrochemical model</a:t>
            </a:r>
            <a:r>
              <a:rPr lang="en-CA" sz="1800"/>
              <a:t>: resistance comes from different aspects, such as the resistance of ion movement through </a:t>
            </a:r>
            <a:r>
              <a:rPr lang="en-CA" sz="1800" b="1"/>
              <a:t>electrolyte</a:t>
            </a:r>
            <a:r>
              <a:rPr lang="en-CA" sz="1800"/>
              <a:t>, diffusion of ion within </a:t>
            </a:r>
            <a:r>
              <a:rPr lang="en-CA" sz="1800" b="1"/>
              <a:t>electrode</a:t>
            </a:r>
            <a:r>
              <a:rPr lang="en-CA" sz="1800"/>
              <a:t>, solid electrolyte interphase (</a:t>
            </a:r>
            <a:r>
              <a:rPr lang="en-CA" sz="1800" b="1"/>
              <a:t>SEI</a:t>
            </a:r>
            <a:r>
              <a:rPr lang="en-CA" sz="1800"/>
              <a:t>) resistance, etc.</a:t>
            </a:r>
            <a:endParaRPr lang="en-US" sz="1800"/>
          </a:p>
          <a:p>
            <a:endParaRPr lang="en-CA" sz="1800"/>
          </a:p>
          <a:p>
            <a:endParaRPr lang="en-US" sz="1800"/>
          </a:p>
        </p:txBody>
      </p:sp>
      <p:sp>
        <p:nvSpPr>
          <p:cNvPr id="4" name="Title 1">
            <a:extLst>
              <a:ext uri="{FF2B5EF4-FFF2-40B4-BE49-F238E27FC236}">
                <a16:creationId xmlns:a16="http://schemas.microsoft.com/office/drawing/2014/main" id="{40428743-E113-1DBD-4E5D-6008C94B86B8}"/>
              </a:ext>
            </a:extLst>
          </p:cNvPr>
          <p:cNvSpPr txBox="1">
            <a:spLocks/>
          </p:cNvSpPr>
          <p:nvPr/>
        </p:nvSpPr>
        <p:spPr>
          <a:xfrm>
            <a:off x="647546" y="149223"/>
            <a:ext cx="10249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a:solidFill>
                  <a:srgbClr val="5B9BD5">
                    <a:lumMod val="75000"/>
                  </a:srgbClr>
                </a:solidFill>
                <a:latin typeface="Calibri Light" panose="020F0302020204030204"/>
              </a:rPr>
              <a:t>INTRODUCTION: </a:t>
            </a:r>
            <a:r>
              <a:rPr lang="en-CA">
                <a:solidFill>
                  <a:srgbClr val="FF0000"/>
                </a:solidFill>
                <a:latin typeface="Calibri Light" panose="020F0302020204030204"/>
              </a:rPr>
              <a:t>How battery has voltage, current and resistance?</a:t>
            </a:r>
          </a:p>
        </p:txBody>
      </p:sp>
      <p:sp>
        <p:nvSpPr>
          <p:cNvPr id="8" name="Footer Placeholder 7">
            <a:extLst>
              <a:ext uri="{FF2B5EF4-FFF2-40B4-BE49-F238E27FC236}">
                <a16:creationId xmlns:a16="http://schemas.microsoft.com/office/drawing/2014/main" id="{4637ABB5-0B64-3126-5A58-8966E2918C7C}"/>
              </a:ext>
            </a:extLst>
          </p:cNvPr>
          <p:cNvSpPr>
            <a:spLocks noGrp="1"/>
          </p:cNvSpPr>
          <p:nvPr>
            <p:ph type="ftr" sz="quarter" idx="11"/>
          </p:nvPr>
        </p:nvSpPr>
        <p:spPr/>
        <p:txBody>
          <a:bodyPr/>
          <a:lstStyle/>
          <a:p>
            <a:r>
              <a:rPr lang="en-US"/>
              <a:t>MECHENG 754: Management and Control of Electric Vehicle Batteries</a:t>
            </a:r>
          </a:p>
        </p:txBody>
      </p:sp>
      <p:pic>
        <p:nvPicPr>
          <p:cNvPr id="11" name="Picture 10" descr="Diagram of electrolytic diagram with text&#10;&#10;Description automatically generated">
            <a:extLst>
              <a:ext uri="{FF2B5EF4-FFF2-40B4-BE49-F238E27FC236}">
                <a16:creationId xmlns:a16="http://schemas.microsoft.com/office/drawing/2014/main" id="{AA4BBF90-9454-3214-4281-841ADBC3F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5522167" cy="4130868"/>
          </a:xfrm>
          <a:prstGeom prst="rect">
            <a:avLst/>
          </a:prstGeom>
        </p:spPr>
      </p:pic>
      <p:sp>
        <p:nvSpPr>
          <p:cNvPr id="12" name="TextBox 11">
            <a:extLst>
              <a:ext uri="{FF2B5EF4-FFF2-40B4-BE49-F238E27FC236}">
                <a16:creationId xmlns:a16="http://schemas.microsoft.com/office/drawing/2014/main" id="{E77F77A7-6212-AFE3-65B2-2442A5177589}"/>
              </a:ext>
            </a:extLst>
          </p:cNvPr>
          <p:cNvSpPr txBox="1"/>
          <p:nvPr/>
        </p:nvSpPr>
        <p:spPr>
          <a:xfrm>
            <a:off x="1752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(Anode)</a:t>
            </a:r>
          </a:p>
        </p:txBody>
      </p:sp>
      <p:sp>
        <p:nvSpPr>
          <p:cNvPr id="13" name="TextBox 12">
            <a:extLst>
              <a:ext uri="{FF2B5EF4-FFF2-40B4-BE49-F238E27FC236}">
                <a16:creationId xmlns:a16="http://schemas.microsoft.com/office/drawing/2014/main" id="{0A74E02B-5856-76B6-419A-E49F2257B657}"/>
              </a:ext>
            </a:extLst>
          </p:cNvPr>
          <p:cNvSpPr txBox="1"/>
          <p:nvPr/>
        </p:nvSpPr>
        <p:spPr>
          <a:xfrm>
            <a:off x="4038600" y="1140832"/>
            <a:ext cx="99060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(Cathode)</a:t>
            </a:r>
          </a:p>
        </p:txBody>
      </p:sp>
      <p:pic>
        <p:nvPicPr>
          <p:cNvPr id="6" name="Picture 5" descr="Diagram of a diagram of a litecoin phase&#10;&#10;Description automatically generated">
            <a:extLst>
              <a:ext uri="{FF2B5EF4-FFF2-40B4-BE49-F238E27FC236}">
                <a16:creationId xmlns:a16="http://schemas.microsoft.com/office/drawing/2014/main" id="{CE3A7B86-1E4C-0C3A-F5D7-3A0CFE6B3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5969" y="2838718"/>
            <a:ext cx="4617831" cy="3021963"/>
          </a:xfrm>
          <a:prstGeom prst="roundRect">
            <a:avLst>
              <a:gd name="adj" fmla="val 8195"/>
            </a:avLst>
          </a:prstGeom>
          <a:effectLst/>
        </p:spPr>
      </p:pic>
      <p:sp>
        <p:nvSpPr>
          <p:cNvPr id="2" name="Rectangle 1">
            <a:extLst>
              <a:ext uri="{FF2B5EF4-FFF2-40B4-BE49-F238E27FC236}">
                <a16:creationId xmlns:a16="http://schemas.microsoft.com/office/drawing/2014/main" id="{4BFE64D4-855F-C249-827A-29A30BD28339}"/>
              </a:ext>
            </a:extLst>
          </p:cNvPr>
          <p:cNvSpPr/>
          <p:nvPr/>
        </p:nvSpPr>
        <p:spPr>
          <a:xfrm>
            <a:off x="4800600" y="35937"/>
            <a:ext cx="7620000" cy="461665"/>
          </a:xfrm>
          <a:prstGeom prst="rect">
            <a:avLst/>
          </a:prstGeom>
        </p:spPr>
        <p:txBody>
          <a:bodyPr wrap="square">
            <a:spAutoFit/>
          </a:bodyPr>
          <a:lstStyle/>
          <a:p>
            <a:r>
              <a:rPr lang="en-CA" sz="1200"/>
              <a:t>[1] N. A. Chaturvedi, R. Klein, J. Christensen, J. Ahmed, and A. Kojic, "Algorithms for Advanced Battery-Management Systems," IEEE Control Systems Magazine, vol. 30, no. 3, pp. 49-68, 2010, </a:t>
            </a:r>
            <a:r>
              <a:rPr lang="en-CA" sz="1200" err="1"/>
              <a:t>doi</a:t>
            </a:r>
            <a:r>
              <a:rPr lang="en-CA" sz="1200"/>
              <a:t>: 10.1109/MCS.2010.936293.</a:t>
            </a:r>
          </a:p>
        </p:txBody>
      </p:sp>
    </p:spTree>
    <p:extLst>
      <p:ext uri="{BB962C8B-B14F-4D97-AF65-F5344CB8AC3E}">
        <p14:creationId xmlns:p14="http://schemas.microsoft.com/office/powerpoint/2010/main" val="387068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9C220-EB41-40B8-EB2C-7099217DB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46B49-A1CE-C7F1-15E9-A86311A802F7}"/>
              </a:ext>
            </a:extLst>
          </p:cNvPr>
          <p:cNvSpPr>
            <a:spLocks noGrp="1"/>
          </p:cNvSpPr>
          <p:nvPr>
            <p:ph type="title"/>
          </p:nvPr>
        </p:nvSpPr>
        <p:spPr>
          <a:xfrm>
            <a:off x="762000" y="2514600"/>
            <a:ext cx="10972800" cy="1143000"/>
          </a:xfrm>
        </p:spPr>
        <p:txBody>
          <a:bodyPr>
            <a:normAutofit fontScale="90000"/>
          </a:bodyPr>
          <a:lstStyle/>
          <a:p>
            <a:r>
              <a:rPr lang="en-US" altLang="zh-CN" b="1"/>
              <a:t>Doyle-Fuller-Newman (DFN)/ </a:t>
            </a:r>
            <a:br>
              <a:rPr lang="en-US" altLang="zh-CN" b="1"/>
            </a:br>
            <a:r>
              <a:rPr lang="en-US" altLang="zh-CN" b="1"/>
              <a:t>Pseudo-Two-Dimensional (P2D) MODEL</a:t>
            </a:r>
            <a:endParaRPr lang="en-CA" b="1"/>
          </a:p>
        </p:txBody>
      </p:sp>
      <p:sp>
        <p:nvSpPr>
          <p:cNvPr id="4" name="Footer Placeholder 3">
            <a:extLst>
              <a:ext uri="{FF2B5EF4-FFF2-40B4-BE49-F238E27FC236}">
                <a16:creationId xmlns:a16="http://schemas.microsoft.com/office/drawing/2014/main" id="{F9F22E71-5C85-50DE-FE4B-551F3C464CF6}"/>
              </a:ext>
            </a:extLst>
          </p:cNvPr>
          <p:cNvSpPr>
            <a:spLocks noGrp="1"/>
          </p:cNvSpPr>
          <p:nvPr>
            <p:ph type="ftr" sz="quarter" idx="11"/>
          </p:nvPr>
        </p:nvSpPr>
        <p:spPr/>
        <p:txBody>
          <a:bodyPr/>
          <a:lstStyle/>
          <a:p>
            <a:r>
              <a:rPr lang="en-US"/>
              <a:t>MECHENG 754: Management and Control of Electric Vehicle Batteries</a:t>
            </a:r>
          </a:p>
        </p:txBody>
      </p:sp>
    </p:spTree>
    <p:extLst>
      <p:ext uri="{BB962C8B-B14F-4D97-AF65-F5344CB8AC3E}">
        <p14:creationId xmlns:p14="http://schemas.microsoft.com/office/powerpoint/2010/main" val="131162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4218</Words>
  <Application>Microsoft Office PowerPoint</Application>
  <PresentationFormat>Widescreen</PresentationFormat>
  <Paragraphs>283</Paragraphs>
  <Slides>31</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-apple-system</vt:lpstr>
      <vt:lpstr>Helvetica Neue</vt:lpstr>
      <vt:lpstr>system-ui</vt:lpstr>
      <vt:lpstr>Arial</vt:lpstr>
      <vt:lpstr>Calibri</vt:lpstr>
      <vt:lpstr>Calibri Light</vt:lpstr>
      <vt:lpstr>Cambria Math</vt:lpstr>
      <vt:lpstr>Courier New</vt:lpstr>
      <vt:lpstr>Times New Roman</vt:lpstr>
      <vt:lpstr>Office Theme</vt:lpstr>
      <vt:lpstr>MECHENG 754: Management and Control of Electric Vehicle Batteries</vt:lpstr>
      <vt:lpstr>OUTLINE</vt:lpstr>
      <vt:lpstr>INTRODUCTION TO BATTERIES OPERATION IN ELECTROCHEMICAL ASPECT</vt:lpstr>
      <vt:lpstr>PowerPoint Presentation</vt:lpstr>
      <vt:lpstr>PowerPoint Presentation</vt:lpstr>
      <vt:lpstr>PowerPoint Presentation</vt:lpstr>
      <vt:lpstr>PowerPoint Presentation</vt:lpstr>
      <vt:lpstr>PowerPoint Presentation</vt:lpstr>
      <vt:lpstr>Doyle-Fuller-Newman (DFN)/  Pseudo-Two-Dimensional (P2D)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DFN MODEL MATLAB CODE DEMO</vt:lpstr>
      <vt:lpstr>PowerPoint Presentation</vt:lpstr>
      <vt:lpstr>PowerPoint Presentation</vt:lpstr>
      <vt:lpstr>PowerPoint Presentation</vt:lpstr>
      <vt:lpstr>PowerPoint Presentation</vt:lpstr>
      <vt:lpstr>PYBAMM - PYTHON BASED ELECTROCHEMICAL MODELLING DEMO</vt:lpstr>
      <vt:lpstr>PowerPoint Presentation</vt:lpstr>
      <vt:lpstr>POTENTIAL GROUP PROJECTS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C-rate</dc:title>
  <dc:creator>Ahmed Ryan (FCA)</dc:creator>
  <cp:lastModifiedBy>Junran Chen</cp:lastModifiedBy>
  <cp:revision>1</cp:revision>
  <dcterms:created xsi:type="dcterms:W3CDTF">2006-08-16T00:00:00Z</dcterms:created>
  <dcterms:modified xsi:type="dcterms:W3CDTF">2024-10-31T12:45:43Z</dcterms:modified>
</cp:coreProperties>
</file>